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media/image10.svg" ContentType="image/svg+xml"/>
  <Override PartName="/ppt/media/image12.svg" ContentType="image/svg+xml"/>
  <Override PartName="/ppt/media/image14.svg" ContentType="image/svg+xml"/>
  <Override PartName="/ppt/media/image16.svg" ContentType="image/svg+xml"/>
  <Override PartName="/ppt/media/image19.svg" ContentType="image/svg+xml"/>
  <Override PartName="/ppt/media/image2.svg" ContentType="image/svg+xml"/>
  <Override PartName="/ppt/media/image33.svg" ContentType="image/svg+xml"/>
  <Override PartName="/ppt/media/image35.svg" ContentType="image/svg+xml"/>
  <Override PartName="/ppt/media/image4.svg" ContentType="image/svg+xml"/>
  <Override PartName="/ppt/media/image49.svg" ContentType="image/svg+xml"/>
  <Override PartName="/ppt/media/image51.svg" ContentType="image/svg+xml"/>
  <Override PartName="/ppt/media/image6.svg" ContentType="image/svg+xml"/>
  <Override PartName="/ppt/media/image8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60" r:id="rId3"/>
    <p:sldMasterId id="2147483672" r:id="rId4"/>
  </p:sldMasterIdLst>
  <p:notesMasterIdLst>
    <p:notesMasterId r:id="rId6"/>
  </p:notesMasterIdLst>
  <p:handoutMasterIdLst>
    <p:handoutMasterId r:id="rId20"/>
  </p:handoutMasterIdLst>
  <p:sldIdLst>
    <p:sldId id="256" r:id="rId5"/>
    <p:sldId id="257" r:id="rId7"/>
    <p:sldId id="258" r:id="rId8"/>
    <p:sldId id="315" r:id="rId9"/>
    <p:sldId id="316" r:id="rId10"/>
    <p:sldId id="262" r:id="rId11"/>
    <p:sldId id="260" r:id="rId12"/>
    <p:sldId id="312" r:id="rId13"/>
    <p:sldId id="273" r:id="rId14"/>
    <p:sldId id="306" r:id="rId15"/>
    <p:sldId id="317" r:id="rId16"/>
    <p:sldId id="259" r:id="rId17"/>
    <p:sldId id="325" r:id="rId18"/>
    <p:sldId id="272" r:id="rId19"/>
  </p:sldIdLst>
  <p:sldSz cx="12192000" cy="6858000"/>
  <p:notesSz cx="6858000" cy="9144000"/>
  <p:custDataLst>
    <p:tags r:id="rId2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21" userDrawn="1">
          <p15:clr>
            <a:srgbClr val="A4A3A4"/>
          </p15:clr>
        </p15:guide>
        <p15:guide id="2" pos="3984" userDrawn="1">
          <p15:clr>
            <a:srgbClr val="A4A3A4"/>
          </p15:clr>
        </p15:guide>
        <p15:guide id="3" pos="5128" userDrawn="1">
          <p15:clr>
            <a:srgbClr val="A4A3A4"/>
          </p15:clr>
        </p15:guide>
        <p15:guide id="4" pos="78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A161"/>
    <a:srgbClr val="FF944B"/>
    <a:srgbClr val="778599"/>
    <a:srgbClr val="FF8989"/>
    <a:srgbClr val="738395"/>
    <a:srgbClr val="5E6C7C"/>
    <a:srgbClr val="689FF8"/>
    <a:srgbClr val="5896F7"/>
    <a:srgbClr val="FE9F1B"/>
    <a:srgbClr val="FEC1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howGuides="1">
      <p:cViewPr>
        <p:scale>
          <a:sx n="75" d="100"/>
          <a:sy n="75" d="100"/>
        </p:scale>
        <p:origin x="486" y="726"/>
      </p:cViewPr>
      <p:guideLst>
        <p:guide orient="horz" pos="2121"/>
        <p:guide pos="3984"/>
        <p:guide pos="5128"/>
        <p:guide pos="78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4.xml"/><Relationship Id="rId8" Type="http://schemas.openxmlformats.org/officeDocument/2006/relationships/slide" Target="slides/slide3.xml"/><Relationship Id="rId7" Type="http://schemas.openxmlformats.org/officeDocument/2006/relationships/slide" Target="slides/slide2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4" Type="http://schemas.openxmlformats.org/officeDocument/2006/relationships/slideMaster" Target="slideMasters/slideMaster3.xml"/><Relationship Id="rId3" Type="http://schemas.openxmlformats.org/officeDocument/2006/relationships/slideMaster" Target="slideMasters/slideMaster2.xml"/><Relationship Id="rId24" Type="http://schemas.openxmlformats.org/officeDocument/2006/relationships/tags" Target="tags/tag21.xml"/><Relationship Id="rId23" Type="http://schemas.openxmlformats.org/officeDocument/2006/relationships/tableStyles" Target="tableStyles.xml"/><Relationship Id="rId22" Type="http://schemas.openxmlformats.org/officeDocument/2006/relationships/viewProps" Target="viewProps.xml"/><Relationship Id="rId21" Type="http://schemas.openxmlformats.org/officeDocument/2006/relationships/presProps" Target="presProps.xml"/><Relationship Id="rId20" Type="http://schemas.openxmlformats.org/officeDocument/2006/relationships/handoutMaster" Target="handoutMasters/handoutMaster1.xml"/><Relationship Id="rId2" Type="http://schemas.openxmlformats.org/officeDocument/2006/relationships/theme" Target="theme/theme1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Manrope SemiBold" charset="0"/>
              <a:ea typeface="Manrope SemiBold" charset="0"/>
              <a:cs typeface="Righteous" panose="02010506000000020000" pitchFamily="2" charset="0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Manrope SemiBold" charset="0"/>
                <a:ea typeface="Manrope SemiBold" charset="0"/>
                <a:cs typeface="Righteous" panose="02010506000000020000" pitchFamily="2" charset="0"/>
              </a:rPr>
            </a:fld>
            <a:endParaRPr lang="zh-CN" altLang="en-US">
              <a:latin typeface="Manrope SemiBold" charset="0"/>
              <a:ea typeface="Manrope SemiBold" charset="0"/>
              <a:cs typeface="Righteous" panose="02010506000000020000" pitchFamily="2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Manrope SemiBold" charset="0"/>
              <a:ea typeface="Manrope SemiBold" charset="0"/>
              <a:cs typeface="Righteous" panose="02010506000000020000" pitchFamily="2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Manrope SemiBold" charset="0"/>
                <a:ea typeface="Manrope SemiBold" charset="0"/>
                <a:cs typeface="Righteous" panose="02010506000000020000" pitchFamily="2" charset="0"/>
              </a:rPr>
            </a:fld>
            <a:endParaRPr lang="zh-CN" altLang="en-US">
              <a:latin typeface="Manrope SemiBold" charset="0"/>
              <a:ea typeface="Manrope SemiBold" charset="0"/>
              <a:cs typeface="Righteous" panose="02010506000000020000" pitchFamily="2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anrope SemiBold" charset="0"/>
                <a:ea typeface="Manrope SemiBold" charset="0"/>
                <a:cs typeface="Righteous" panose="02010506000000020000" pitchFamily="2" charset="0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anrope SemiBold" charset="0"/>
                <a:ea typeface="Manrope SemiBold" charset="0"/>
                <a:cs typeface="Righteous" panose="02010506000000020000" pitchFamily="2" charset="0"/>
              </a:defRPr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anrope SemiBold" charset="0"/>
                <a:ea typeface="Manrope SemiBold" charset="0"/>
                <a:cs typeface="Righteous" panose="02010506000000020000" pitchFamily="2" charset="0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anrope SemiBold" charset="0"/>
                <a:ea typeface="Manrope SemiBold" charset="0"/>
                <a:cs typeface="Righteous" panose="02010506000000020000" pitchFamily="2" charset="0"/>
              </a:defRPr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Manrope SemiBold" charset="0"/>
        <a:ea typeface="Manrope SemiBold" charset="0"/>
        <a:cs typeface="Righteous" panose="02010506000000020000" pitchFamily="2" charset="0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anrope SemiBold" charset="0"/>
        <a:ea typeface="Manrope SemiBold" charset="0"/>
        <a:cs typeface="Righteous" panose="02010506000000020000" pitchFamily="2" charset="0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anrope SemiBold" charset="0"/>
        <a:ea typeface="Manrope SemiBold" charset="0"/>
        <a:cs typeface="Righteous" panose="02010506000000020000" pitchFamily="2" charset="0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anrope SemiBold" charset="0"/>
        <a:ea typeface="Manrope SemiBold" charset="0"/>
        <a:cs typeface="Righteous" panose="02010506000000020000" pitchFamily="2" charset="0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anrope SemiBold" charset="0"/>
        <a:ea typeface="Manrope SemiBold" charset="0"/>
        <a:cs typeface="Righteous" panose="02010506000000020000" pitchFamily="2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E8596-22C2-4343-A749-11D75A2C2D5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49DB9-7B45-4615-80D2-585383C7F8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eelOff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E8596-22C2-4343-A749-11D75A2C2D5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49DB9-7B45-4615-80D2-585383C7F8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eelOff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E8596-22C2-4343-A749-11D75A2C2D5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49DB9-7B45-4615-80D2-585383C7F8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eelOff"/>
      </p:transition>
    </mc:Choice>
    <mc:Fallback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E8596-22C2-4343-A749-11D75A2C2D5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49DB9-7B45-4615-80D2-585383C7F8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eelOff"/>
      </p:transition>
    </mc:Choice>
    <mc:Fallback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E8596-22C2-4343-A749-11D75A2C2D5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49DB9-7B45-4615-80D2-585383C7F8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eelOff"/>
      </p:transition>
    </mc:Choice>
    <mc:Fallback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E8596-22C2-4343-A749-11D75A2C2D5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49DB9-7B45-4615-80D2-585383C7F8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eelOff"/>
      </p:transition>
    </mc:Choice>
    <mc:Fallback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E8596-22C2-4343-A749-11D75A2C2D5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49DB9-7B45-4615-80D2-585383C7F8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eelOff"/>
      </p:transition>
    </mc:Choice>
    <mc:Fallback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E8596-22C2-4343-A749-11D75A2C2D5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49DB9-7B45-4615-80D2-585383C7F8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eelOff"/>
      </p:transition>
    </mc:Choice>
    <mc:Fallback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E8596-22C2-4343-A749-11D75A2C2D5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49DB9-7B45-4615-80D2-585383C7F8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eelOff"/>
      </p:transition>
    </mc:Choice>
    <mc:Fallback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E8596-22C2-4343-A749-11D75A2C2D5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49DB9-7B45-4615-80D2-585383C7F8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eelOff"/>
      </p:transition>
    </mc:Choice>
    <mc:Fallback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E8596-22C2-4343-A749-11D75A2C2D5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49DB9-7B45-4615-80D2-585383C7F8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eelOff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E8596-22C2-4343-A749-11D75A2C2D5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49DB9-7B45-4615-80D2-585383C7F8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eelOff"/>
      </p:transition>
    </mc:Choice>
    <mc:Fallback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E8596-22C2-4343-A749-11D75A2C2D5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49DB9-7B45-4615-80D2-585383C7F8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eelOff"/>
      </p:transition>
    </mc:Choice>
    <mc:Fallback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E8596-22C2-4343-A749-11D75A2C2D5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49DB9-7B45-4615-80D2-585383C7F8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eelOff"/>
      </p:transition>
    </mc:Choice>
    <mc:Fallback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E8596-22C2-4343-A749-11D75A2C2D5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49DB9-7B45-4615-80D2-585383C7F8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eelOff"/>
      </p:transition>
    </mc:Choice>
    <mc:Fallback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E8596-22C2-4343-A749-11D75A2C2D5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49DB9-7B45-4615-80D2-585383C7F8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eelOff"/>
      </p:transition>
    </mc:Choice>
    <mc:Fallback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E8596-22C2-4343-A749-11D75A2C2D5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49DB9-7B45-4615-80D2-585383C7F8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eelOff"/>
      </p:transition>
    </mc:Choice>
    <mc:Fallback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E8596-22C2-4343-A749-11D75A2C2D5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49DB9-7B45-4615-80D2-585383C7F8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eelOff"/>
      </p:transition>
    </mc:Choice>
    <mc:Fallback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E8596-22C2-4343-A749-11D75A2C2D5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49DB9-7B45-4615-80D2-585383C7F8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eelOff"/>
      </p:transition>
    </mc:Choice>
    <mc:Fallback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E8596-22C2-4343-A749-11D75A2C2D5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49DB9-7B45-4615-80D2-585383C7F8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eelOff"/>
      </p:transition>
    </mc:Choice>
    <mc:Fallback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E8596-22C2-4343-A749-11D75A2C2D5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49DB9-7B45-4615-80D2-585383C7F8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eelOff"/>
      </p:transition>
    </mc:Choice>
    <mc:Fallback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E8596-22C2-4343-A749-11D75A2C2D5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49DB9-7B45-4615-80D2-585383C7F8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eelOff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E8596-22C2-4343-A749-11D75A2C2D5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49DB9-7B45-4615-80D2-585383C7F8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eelOff"/>
      </p:transition>
    </mc:Choice>
    <mc:Fallback>
      <p:transition spd="slow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E8596-22C2-4343-A749-11D75A2C2D5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49DB9-7B45-4615-80D2-585383C7F8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eelOff"/>
      </p:transition>
    </mc:Choice>
    <mc:Fallback>
      <p:transition spd="slow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E8596-22C2-4343-A749-11D75A2C2D5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49DB9-7B45-4615-80D2-585383C7F8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eelOff"/>
      </p:transition>
    </mc:Choice>
    <mc:Fallback>
      <p:transition spd="slow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E8596-22C2-4343-A749-11D75A2C2D5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49DB9-7B45-4615-80D2-585383C7F8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eelOff"/>
      </p:transition>
    </mc:Choice>
    <mc:Fallback>
      <p:transition spd="slow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E8596-22C2-4343-A749-11D75A2C2D5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49DB9-7B45-4615-80D2-585383C7F8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eelOff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E8596-22C2-4343-A749-11D75A2C2D5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49DB9-7B45-4615-80D2-585383C7F8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eelOff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E8596-22C2-4343-A749-11D75A2C2D5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49DB9-7B45-4615-80D2-585383C7F8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eelOff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E8596-22C2-4343-A749-11D75A2C2D5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49DB9-7B45-4615-80D2-585383C7F8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eelOff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E8596-22C2-4343-A749-11D75A2C2D5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49DB9-7B45-4615-80D2-585383C7F8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eelOff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E8596-22C2-4343-A749-11D75A2C2D5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49DB9-7B45-4615-80D2-585383C7F8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eelOff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E8596-22C2-4343-A749-11D75A2C2D5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49DB9-7B45-4615-80D2-585383C7F8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eelOff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image" Target="../media/image6.svg"/><Relationship Id="rId16" Type="http://schemas.openxmlformats.org/officeDocument/2006/relationships/image" Target="../media/image5.jpeg"/><Relationship Id="rId15" Type="http://schemas.openxmlformats.org/officeDocument/2006/relationships/image" Target="../media/image4.svg"/><Relationship Id="rId14" Type="http://schemas.openxmlformats.org/officeDocument/2006/relationships/image" Target="../media/image3.jpeg"/><Relationship Id="rId13" Type="http://schemas.openxmlformats.org/officeDocument/2006/relationships/image" Target="../media/image2.svg"/><Relationship Id="rId12" Type="http://schemas.openxmlformats.org/officeDocument/2006/relationships/image" Target="../media/image1.jpe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8" Type="http://schemas.openxmlformats.org/officeDocument/2006/relationships/theme" Target="../theme/theme2.xml"/><Relationship Id="rId17" Type="http://schemas.openxmlformats.org/officeDocument/2006/relationships/image" Target="../media/image6.svg"/><Relationship Id="rId16" Type="http://schemas.openxmlformats.org/officeDocument/2006/relationships/image" Target="../media/image5.jpeg"/><Relationship Id="rId15" Type="http://schemas.openxmlformats.org/officeDocument/2006/relationships/image" Target="../media/image4.svg"/><Relationship Id="rId14" Type="http://schemas.openxmlformats.org/officeDocument/2006/relationships/image" Target="../media/image3.jpeg"/><Relationship Id="rId13" Type="http://schemas.openxmlformats.org/officeDocument/2006/relationships/image" Target="../media/image2.svg"/><Relationship Id="rId12" Type="http://schemas.openxmlformats.org/officeDocument/2006/relationships/image" Target="../media/image1.jpeg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1.xml"/><Relationship Id="rId8" Type="http://schemas.openxmlformats.org/officeDocument/2006/relationships/slideLayout" Target="../slideLayouts/slideLayout30.xml"/><Relationship Id="rId7" Type="http://schemas.openxmlformats.org/officeDocument/2006/relationships/slideLayout" Target="../slideLayouts/slideLayout29.xml"/><Relationship Id="rId6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4.xml"/><Relationship Id="rId18" Type="http://schemas.openxmlformats.org/officeDocument/2006/relationships/theme" Target="../theme/theme3.xml"/><Relationship Id="rId17" Type="http://schemas.openxmlformats.org/officeDocument/2006/relationships/image" Target="../media/image6.svg"/><Relationship Id="rId16" Type="http://schemas.openxmlformats.org/officeDocument/2006/relationships/image" Target="../media/image5.jpeg"/><Relationship Id="rId15" Type="http://schemas.openxmlformats.org/officeDocument/2006/relationships/image" Target="../media/image4.svg"/><Relationship Id="rId14" Type="http://schemas.openxmlformats.org/officeDocument/2006/relationships/image" Target="../media/image3.jpeg"/><Relationship Id="rId13" Type="http://schemas.openxmlformats.org/officeDocument/2006/relationships/image" Target="../media/image2.svg"/><Relationship Id="rId12" Type="http://schemas.openxmlformats.org/officeDocument/2006/relationships/image" Target="../media/image1.jpeg"/><Relationship Id="rId11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2.xml"/><Relationship Id="rId1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a typeface="Manrope SemiBold" charset="0"/>
                <a:cs typeface="Righteous" panose="02010506000000020000" pitchFamily="2" charset="0"/>
              </a:defRPr>
            </a:lvl1pPr>
          </a:lstStyle>
          <a:p>
            <a:fld id="{962E8596-22C2-4343-A749-11D75A2C2D5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a typeface="Manrope SemiBold" charset="0"/>
                <a:cs typeface="Righteous" panose="02010506000000020000" pitchFamily="2" charset="0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a typeface="Manrope SemiBold" charset="0"/>
                <a:cs typeface="Righteous" panose="02010506000000020000" pitchFamily="2" charset="0"/>
              </a:defRPr>
            </a:lvl1pPr>
          </a:lstStyle>
          <a:p>
            <a:fld id="{16549DB9-7B45-4615-80D2-585383C7F861}" type="slidenum">
              <a:rPr lang="zh-CN" altLang="en-US" smtClean="0"/>
            </a:fld>
            <a:endParaRPr lang="zh-CN" altLang="en-US"/>
          </a:p>
        </p:txBody>
      </p:sp>
      <p:grpSp>
        <p:nvGrpSpPr>
          <p:cNvPr id="7" name="组合 6"/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grpSp>
          <p:nvGrpSpPr>
            <p:cNvPr id="8" name="组合 7"/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grpSp>
            <p:nvGrpSpPr>
              <p:cNvPr id="11" name="组合 10"/>
              <p:cNvGrpSpPr/>
              <p:nvPr/>
            </p:nvGrpSpPr>
            <p:grpSpPr>
              <a:xfrm>
                <a:off x="0" y="0"/>
                <a:ext cx="12192000" cy="6858000"/>
                <a:chOff x="0" y="0"/>
                <a:chExt cx="12192000" cy="6858000"/>
              </a:xfrm>
            </p:grpSpPr>
            <p:sp>
              <p:nvSpPr>
                <p:cNvPr id="13" name="矩形 12"/>
                <p:cNvSpPr/>
                <p:nvPr/>
              </p:nvSpPr>
              <p:spPr>
                <a:xfrm>
                  <a:off x="0" y="0"/>
                  <a:ext cx="12192000" cy="6858000"/>
                </a:xfrm>
                <a:prstGeom prst="rect">
                  <a:avLst/>
                </a:prstGeom>
                <a:solidFill>
                  <a:srgbClr val="FF944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ea typeface="Manrope SemiBold" charset="0"/>
                    <a:cs typeface="Righteous" panose="02010506000000020000" pitchFamily="2" charset="0"/>
                  </a:endParaRPr>
                </a:p>
              </p:txBody>
            </p:sp>
            <p:sp>
              <p:nvSpPr>
                <p:cNvPr id="14" name="矩形: 圆角 13"/>
                <p:cNvSpPr/>
                <p:nvPr/>
              </p:nvSpPr>
              <p:spPr>
                <a:xfrm>
                  <a:off x="95250" y="88900"/>
                  <a:ext cx="12001500" cy="6680200"/>
                </a:xfrm>
                <a:prstGeom prst="roundRect">
                  <a:avLst>
                    <a:gd name="adj" fmla="val 8564"/>
                  </a:avLst>
                </a:prstGeom>
                <a:solidFill>
                  <a:srgbClr val="FFF8F3"/>
                </a:solidFill>
                <a:ln>
                  <a:solidFill>
                    <a:srgbClr val="13161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ea typeface="Manrope SemiBold" charset="0"/>
                    <a:cs typeface="Manrope SemiBold" charset="0"/>
                  </a:endParaRPr>
                </a:p>
              </p:txBody>
            </p:sp>
          </p:grpSp>
          <p:pic>
            <p:nvPicPr>
              <p:cNvPr id="12" name="图形 11"/>
              <p:cNvPicPr>
                <a:picLocks noChangeAspect="1"/>
              </p:cNvPicPr>
              <p:nvPr/>
            </p:nvPicPr>
            <p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10998200" y="6528382"/>
                <a:ext cx="1098550" cy="240718"/>
              </a:xfrm>
              <a:prstGeom prst="rect">
                <a:avLst/>
              </a:prstGeom>
            </p:spPr>
          </p:pic>
        </p:grp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343909" y="326010"/>
              <a:ext cx="804289" cy="804289"/>
            </a:xfrm>
            <a:prstGeom prst="rect">
              <a:avLst/>
            </a:prstGeom>
          </p:spPr>
        </p:pic>
        <p:pic>
          <p:nvPicPr>
            <p:cNvPr id="10" name="图形 9"/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11041706" y="465711"/>
              <a:ext cx="806385" cy="537590"/>
            </a:xfrm>
            <a:prstGeom prst="rect">
              <a:avLst/>
            </a:prstGeom>
          </p:spPr>
        </p:pic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eelOff"/>
      </p:transition>
    </mc:Choice>
    <mc:Fallback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Righteous" panose="02010506000000020000" pitchFamily="2" charset="0"/>
          <a:ea typeface="Righteous" panose="02010506000000020000" pitchFamily="2" charset="0"/>
          <a:cs typeface="Righteous" panose="0201050600000002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Manrope SemiBold" charset="0"/>
          <a:cs typeface="Righteous" panose="02010506000000020000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Manrope SemiBold" charset="0"/>
          <a:cs typeface="Righteous" panose="02010506000000020000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Manrope SemiBold" charset="0"/>
          <a:cs typeface="Righteous" panose="02010506000000020000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Manrope SemiBold" charset="0"/>
          <a:cs typeface="Righteous" panose="02010506000000020000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Manrope SemiBold" charset="0"/>
          <a:cs typeface="Righteous" panose="0201050600000002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a typeface="Manrope SemiBold" charset="0"/>
                <a:cs typeface="Righteous" panose="02010506000000020000" pitchFamily="2" charset="0"/>
              </a:defRPr>
            </a:lvl1pPr>
          </a:lstStyle>
          <a:p>
            <a:fld id="{962E8596-22C2-4343-A749-11D75A2C2D5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a typeface="Manrope SemiBold" charset="0"/>
                <a:cs typeface="Righteous" panose="02010506000000020000" pitchFamily="2" charset="0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a typeface="Manrope SemiBold" charset="0"/>
                <a:cs typeface="Righteous" panose="02010506000000020000" pitchFamily="2" charset="0"/>
              </a:defRPr>
            </a:lvl1pPr>
          </a:lstStyle>
          <a:p>
            <a:fld id="{16549DB9-7B45-4615-80D2-585383C7F861}" type="slidenum">
              <a:rPr lang="zh-CN" altLang="en-US" smtClean="0"/>
            </a:fld>
            <a:endParaRPr lang="zh-CN" altLang="en-US"/>
          </a:p>
        </p:txBody>
      </p:sp>
      <p:grpSp>
        <p:nvGrpSpPr>
          <p:cNvPr id="7" name="组合 6"/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grpSp>
          <p:nvGrpSpPr>
            <p:cNvPr id="8" name="组合 7"/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grpSp>
            <p:nvGrpSpPr>
              <p:cNvPr id="11" name="组合 10"/>
              <p:cNvGrpSpPr/>
              <p:nvPr/>
            </p:nvGrpSpPr>
            <p:grpSpPr>
              <a:xfrm>
                <a:off x="0" y="0"/>
                <a:ext cx="12192000" cy="6858000"/>
                <a:chOff x="0" y="0"/>
                <a:chExt cx="12192000" cy="6858000"/>
              </a:xfrm>
            </p:grpSpPr>
            <p:sp>
              <p:nvSpPr>
                <p:cNvPr id="13" name="矩形 12"/>
                <p:cNvSpPr/>
                <p:nvPr/>
              </p:nvSpPr>
              <p:spPr>
                <a:xfrm>
                  <a:off x="0" y="0"/>
                  <a:ext cx="12192000" cy="6858000"/>
                </a:xfrm>
                <a:prstGeom prst="rect">
                  <a:avLst/>
                </a:prstGeom>
                <a:solidFill>
                  <a:srgbClr val="FF944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ea typeface="Manrope SemiBold" charset="0"/>
                    <a:cs typeface="Righteous" panose="02010506000000020000" pitchFamily="2" charset="0"/>
                  </a:endParaRPr>
                </a:p>
              </p:txBody>
            </p:sp>
            <p:sp>
              <p:nvSpPr>
                <p:cNvPr id="14" name="矩形: 圆角 13"/>
                <p:cNvSpPr/>
                <p:nvPr/>
              </p:nvSpPr>
              <p:spPr>
                <a:xfrm>
                  <a:off x="95250" y="88900"/>
                  <a:ext cx="12001500" cy="6680200"/>
                </a:xfrm>
                <a:prstGeom prst="roundRect">
                  <a:avLst>
                    <a:gd name="adj" fmla="val 8564"/>
                  </a:avLst>
                </a:prstGeom>
                <a:solidFill>
                  <a:srgbClr val="FFF8F3"/>
                </a:solidFill>
                <a:ln>
                  <a:solidFill>
                    <a:srgbClr val="13161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ea typeface="Manrope SemiBold" charset="0"/>
                    <a:cs typeface="Manrope SemiBold" charset="0"/>
                  </a:endParaRPr>
                </a:p>
              </p:txBody>
            </p:sp>
          </p:grpSp>
          <p:pic>
            <p:nvPicPr>
              <p:cNvPr id="12" name="图形 11"/>
              <p:cNvPicPr>
                <a:picLocks noChangeAspect="1"/>
              </p:cNvPicPr>
              <p:nvPr/>
            </p:nvPicPr>
            <p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10998200" y="6528382"/>
                <a:ext cx="1098550" cy="240718"/>
              </a:xfrm>
              <a:prstGeom prst="rect">
                <a:avLst/>
              </a:prstGeom>
            </p:spPr>
          </p:pic>
        </p:grp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343909" y="326010"/>
              <a:ext cx="804289" cy="804289"/>
            </a:xfrm>
            <a:prstGeom prst="rect">
              <a:avLst/>
            </a:prstGeom>
          </p:spPr>
        </p:pic>
        <p:pic>
          <p:nvPicPr>
            <p:cNvPr id="10" name="图形 9"/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11041706" y="465711"/>
              <a:ext cx="806385" cy="537590"/>
            </a:xfrm>
            <a:prstGeom prst="rect">
              <a:avLst/>
            </a:prstGeom>
          </p:spPr>
        </p:pic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eelOff"/>
      </p:transition>
    </mc:Choice>
    <mc:Fallback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Righteous" panose="02010506000000020000" pitchFamily="2" charset="0"/>
          <a:ea typeface="Righteous" panose="02010506000000020000" pitchFamily="2" charset="0"/>
          <a:cs typeface="Righteous" panose="0201050600000002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Manrope SemiBold" charset="0"/>
          <a:cs typeface="Righteous" panose="02010506000000020000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Manrope SemiBold" charset="0"/>
          <a:cs typeface="Righteous" panose="02010506000000020000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Manrope SemiBold" charset="0"/>
          <a:cs typeface="Righteous" panose="02010506000000020000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Manrope SemiBold" charset="0"/>
          <a:cs typeface="Righteous" panose="02010506000000020000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Manrope SemiBold" charset="0"/>
          <a:cs typeface="Righteous" panose="0201050600000002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a typeface="Manrope SemiBold" charset="0"/>
                <a:cs typeface="Righteous" panose="02010506000000020000" pitchFamily="2" charset="0"/>
              </a:defRPr>
            </a:lvl1pPr>
          </a:lstStyle>
          <a:p>
            <a:fld id="{962E8596-22C2-4343-A749-11D75A2C2D5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a typeface="Manrope SemiBold" charset="0"/>
                <a:cs typeface="Righteous" panose="02010506000000020000" pitchFamily="2" charset="0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a typeface="Manrope SemiBold" charset="0"/>
                <a:cs typeface="Righteous" panose="02010506000000020000" pitchFamily="2" charset="0"/>
              </a:defRPr>
            </a:lvl1pPr>
          </a:lstStyle>
          <a:p>
            <a:fld id="{16549DB9-7B45-4615-80D2-585383C7F861}" type="slidenum">
              <a:rPr lang="zh-CN" altLang="en-US" smtClean="0"/>
            </a:fld>
            <a:endParaRPr lang="zh-CN" altLang="en-US"/>
          </a:p>
        </p:txBody>
      </p:sp>
      <p:grpSp>
        <p:nvGrpSpPr>
          <p:cNvPr id="7" name="组合 6"/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grpSp>
          <p:nvGrpSpPr>
            <p:cNvPr id="8" name="组合 7"/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grpSp>
            <p:nvGrpSpPr>
              <p:cNvPr id="11" name="组合 10"/>
              <p:cNvGrpSpPr/>
              <p:nvPr/>
            </p:nvGrpSpPr>
            <p:grpSpPr>
              <a:xfrm>
                <a:off x="0" y="0"/>
                <a:ext cx="12192000" cy="6858000"/>
                <a:chOff x="0" y="0"/>
                <a:chExt cx="12192000" cy="6858000"/>
              </a:xfrm>
            </p:grpSpPr>
            <p:sp>
              <p:nvSpPr>
                <p:cNvPr id="13" name="矩形 12"/>
                <p:cNvSpPr/>
                <p:nvPr/>
              </p:nvSpPr>
              <p:spPr>
                <a:xfrm>
                  <a:off x="0" y="0"/>
                  <a:ext cx="12192000" cy="6858000"/>
                </a:xfrm>
                <a:prstGeom prst="rect">
                  <a:avLst/>
                </a:prstGeom>
                <a:solidFill>
                  <a:srgbClr val="FF944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ea typeface="Manrope SemiBold" charset="0"/>
                    <a:cs typeface="Righteous" panose="02010506000000020000" pitchFamily="2" charset="0"/>
                  </a:endParaRPr>
                </a:p>
              </p:txBody>
            </p:sp>
            <p:sp>
              <p:nvSpPr>
                <p:cNvPr id="14" name="矩形: 圆角 13"/>
                <p:cNvSpPr/>
                <p:nvPr/>
              </p:nvSpPr>
              <p:spPr>
                <a:xfrm>
                  <a:off x="95250" y="88900"/>
                  <a:ext cx="12001500" cy="6680200"/>
                </a:xfrm>
                <a:prstGeom prst="roundRect">
                  <a:avLst>
                    <a:gd name="adj" fmla="val 8564"/>
                  </a:avLst>
                </a:prstGeom>
                <a:solidFill>
                  <a:srgbClr val="FFF8F3"/>
                </a:solidFill>
                <a:ln>
                  <a:solidFill>
                    <a:srgbClr val="13161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ea typeface="Manrope SemiBold" charset="0"/>
                    <a:cs typeface="Manrope SemiBold" charset="0"/>
                  </a:endParaRPr>
                </a:p>
              </p:txBody>
            </p:sp>
          </p:grpSp>
          <p:pic>
            <p:nvPicPr>
              <p:cNvPr id="12" name="图形 11"/>
              <p:cNvPicPr>
                <a:picLocks noChangeAspect="1"/>
              </p:cNvPicPr>
              <p:nvPr/>
            </p:nvPicPr>
            <p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10998200" y="6528382"/>
                <a:ext cx="1098550" cy="240718"/>
              </a:xfrm>
              <a:prstGeom prst="rect">
                <a:avLst/>
              </a:prstGeom>
            </p:spPr>
          </p:pic>
        </p:grp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343909" y="326010"/>
              <a:ext cx="804289" cy="804289"/>
            </a:xfrm>
            <a:prstGeom prst="rect">
              <a:avLst/>
            </a:prstGeom>
          </p:spPr>
        </p:pic>
        <p:pic>
          <p:nvPicPr>
            <p:cNvPr id="10" name="图形 9"/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11041706" y="465711"/>
              <a:ext cx="806385" cy="537590"/>
            </a:xfrm>
            <a:prstGeom prst="rect">
              <a:avLst/>
            </a:prstGeom>
          </p:spPr>
        </p:pic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eelOff"/>
      </p:transition>
    </mc:Choice>
    <mc:Fallback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Righteous" panose="02010506000000020000" pitchFamily="2" charset="0"/>
          <a:ea typeface="Righteous" panose="02010506000000020000" pitchFamily="2" charset="0"/>
          <a:cs typeface="Righteous" panose="0201050600000002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Manrope SemiBold" charset="0"/>
          <a:cs typeface="Righteous" panose="02010506000000020000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Manrope SemiBold" charset="0"/>
          <a:cs typeface="Righteous" panose="02010506000000020000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Manrope SemiBold" charset="0"/>
          <a:cs typeface="Righteous" panose="02010506000000020000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Manrope SemiBold" charset="0"/>
          <a:cs typeface="Righteous" panose="02010506000000020000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Manrope SemiBold" charset="0"/>
          <a:cs typeface="Righteous" panose="0201050600000002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3.jpeg"/><Relationship Id="rId8" Type="http://schemas.openxmlformats.org/officeDocument/2006/relationships/image" Target="../media/image14.svg"/><Relationship Id="rId7" Type="http://schemas.openxmlformats.org/officeDocument/2006/relationships/image" Target="../media/image13.jpeg"/><Relationship Id="rId6" Type="http://schemas.openxmlformats.org/officeDocument/2006/relationships/image" Target="../media/image12.svg"/><Relationship Id="rId5" Type="http://schemas.openxmlformats.org/officeDocument/2006/relationships/image" Target="../media/image11.jpeg"/><Relationship Id="rId4" Type="http://schemas.openxmlformats.org/officeDocument/2006/relationships/image" Target="../media/image10.svg"/><Relationship Id="rId3" Type="http://schemas.openxmlformats.org/officeDocument/2006/relationships/image" Target="../media/image9.jpeg"/><Relationship Id="rId2" Type="http://schemas.openxmlformats.org/officeDocument/2006/relationships/image" Target="../media/image8.svg"/><Relationship Id="rId18" Type="http://schemas.openxmlformats.org/officeDocument/2006/relationships/notesSlide" Target="../notesSlides/notesSlide1.xml"/><Relationship Id="rId17" Type="http://schemas.openxmlformats.org/officeDocument/2006/relationships/slideLayout" Target="../slideLayouts/slideLayout1.xml"/><Relationship Id="rId16" Type="http://schemas.openxmlformats.org/officeDocument/2006/relationships/image" Target="../media/image17.png"/><Relationship Id="rId15" Type="http://schemas.openxmlformats.org/officeDocument/2006/relationships/tags" Target="../tags/tag1.xml"/><Relationship Id="rId14" Type="http://schemas.openxmlformats.org/officeDocument/2006/relationships/image" Target="../media/image6.svg"/><Relationship Id="rId13" Type="http://schemas.openxmlformats.org/officeDocument/2006/relationships/image" Target="../media/image5.jpeg"/><Relationship Id="rId12" Type="http://schemas.openxmlformats.org/officeDocument/2006/relationships/image" Target="../media/image16.svg"/><Relationship Id="rId11" Type="http://schemas.openxmlformats.org/officeDocument/2006/relationships/image" Target="../media/image15.jpeg"/><Relationship Id="rId10" Type="http://schemas.openxmlformats.org/officeDocument/2006/relationships/image" Target="../media/image4.svg"/><Relationship Id="rId1" Type="http://schemas.openxmlformats.org/officeDocument/2006/relationships/image" Target="../media/image7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1.xml"/><Relationship Id="rId1" Type="http://schemas.openxmlformats.org/officeDocument/2006/relationships/image" Target="../media/image37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3.xml"/><Relationship Id="rId4" Type="http://schemas.openxmlformats.org/officeDocument/2006/relationships/image" Target="../media/image41.jpeg"/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image" Target="../media/image38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3.jpeg"/><Relationship Id="rId1" Type="http://schemas.openxmlformats.org/officeDocument/2006/relationships/image" Target="../media/image42.jpe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tags" Target="../tags/tag17.xml"/><Relationship Id="rId8" Type="http://schemas.openxmlformats.org/officeDocument/2006/relationships/image" Target="../media/image46.jpeg"/><Relationship Id="rId7" Type="http://schemas.openxmlformats.org/officeDocument/2006/relationships/tags" Target="../tags/tag16.xml"/><Relationship Id="rId6" Type="http://schemas.openxmlformats.org/officeDocument/2006/relationships/image" Target="../media/image45.jpeg"/><Relationship Id="rId5" Type="http://schemas.openxmlformats.org/officeDocument/2006/relationships/tags" Target="../tags/tag15.xml"/><Relationship Id="rId4" Type="http://schemas.openxmlformats.org/officeDocument/2006/relationships/image" Target="../media/image44.jpeg"/><Relationship Id="rId3" Type="http://schemas.openxmlformats.org/officeDocument/2006/relationships/tags" Target="../tags/tag14.xml"/><Relationship Id="rId2" Type="http://schemas.openxmlformats.org/officeDocument/2006/relationships/tags" Target="../tags/tag13.xml"/><Relationship Id="rId15" Type="http://schemas.openxmlformats.org/officeDocument/2006/relationships/slideLayout" Target="../slideLayouts/slideLayout2.xml"/><Relationship Id="rId14" Type="http://schemas.openxmlformats.org/officeDocument/2006/relationships/image" Target="../media/image24.png"/><Relationship Id="rId13" Type="http://schemas.openxmlformats.org/officeDocument/2006/relationships/tags" Target="../tags/tag19.xml"/><Relationship Id="rId12" Type="http://schemas.openxmlformats.org/officeDocument/2006/relationships/image" Target="../media/image23.png"/><Relationship Id="rId11" Type="http://schemas.openxmlformats.org/officeDocument/2006/relationships/tags" Target="../tags/tag18.xml"/><Relationship Id="rId10" Type="http://schemas.openxmlformats.org/officeDocument/2006/relationships/image" Target="../media/image47.jpeg"/><Relationship Id="rId1" Type="http://schemas.openxmlformats.org/officeDocument/2006/relationships/tags" Target="../tags/tag12.xml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tags" Target="../tags/tag20.xml"/><Relationship Id="rId8" Type="http://schemas.openxmlformats.org/officeDocument/2006/relationships/image" Target="../media/image5.jpeg"/><Relationship Id="rId7" Type="http://schemas.openxmlformats.org/officeDocument/2006/relationships/image" Target="../media/image3.jpeg"/><Relationship Id="rId6" Type="http://schemas.openxmlformats.org/officeDocument/2006/relationships/image" Target="../media/image51.svg"/><Relationship Id="rId5" Type="http://schemas.openxmlformats.org/officeDocument/2006/relationships/image" Target="../media/image50.jpeg"/><Relationship Id="rId4" Type="http://schemas.openxmlformats.org/officeDocument/2006/relationships/image" Target="../media/image49.svg"/><Relationship Id="rId3" Type="http://schemas.openxmlformats.org/officeDocument/2006/relationships/image" Target="../media/image48.jpeg"/><Relationship Id="rId2" Type="http://schemas.openxmlformats.org/officeDocument/2006/relationships/image" Target="../media/image11.jpeg"/><Relationship Id="rId12" Type="http://schemas.openxmlformats.org/officeDocument/2006/relationships/notesSlide" Target="../notesSlides/notesSlide2.xml"/><Relationship Id="rId11" Type="http://schemas.openxmlformats.org/officeDocument/2006/relationships/slideLayout" Target="../slideLayouts/slideLayout1.xml"/><Relationship Id="rId10" Type="http://schemas.openxmlformats.org/officeDocument/2006/relationships/image" Target="../media/image17.png"/><Relationship Id="rId1" Type="http://schemas.openxmlformats.org/officeDocument/2006/relationships/image" Target="../media/image7.jpe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jpeg"/><Relationship Id="rId8" Type="http://schemas.openxmlformats.org/officeDocument/2006/relationships/image" Target="../media/image19.svg"/><Relationship Id="rId7" Type="http://schemas.openxmlformats.org/officeDocument/2006/relationships/image" Target="../media/image18.jpeg"/><Relationship Id="rId6" Type="http://schemas.openxmlformats.org/officeDocument/2006/relationships/image" Target="../media/image2.svg"/><Relationship Id="rId5" Type="http://schemas.openxmlformats.org/officeDocument/2006/relationships/image" Target="../media/image1.jpeg"/><Relationship Id="rId4" Type="http://schemas.openxmlformats.org/officeDocument/2006/relationships/image" Target="../media/image6.svg"/><Relationship Id="rId3" Type="http://schemas.openxmlformats.org/officeDocument/2006/relationships/image" Target="../media/image5.jpeg"/><Relationship Id="rId2" Type="http://schemas.openxmlformats.org/officeDocument/2006/relationships/image" Target="../media/image4.svg"/><Relationship Id="rId13" Type="http://schemas.openxmlformats.org/officeDocument/2006/relationships/slideLayout" Target="../slideLayouts/slideLayout1.xml"/><Relationship Id="rId12" Type="http://schemas.openxmlformats.org/officeDocument/2006/relationships/image" Target="../media/image20.png"/><Relationship Id="rId11" Type="http://schemas.openxmlformats.org/officeDocument/2006/relationships/tags" Target="../tags/tag2.xml"/><Relationship Id="rId10" Type="http://schemas.openxmlformats.org/officeDocument/2006/relationships/image" Target="../media/image10.sv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tags" Target="../tags/tag3.xml"/><Relationship Id="rId4" Type="http://schemas.openxmlformats.org/officeDocument/2006/relationships/image" Target="../media/image6.svg"/><Relationship Id="rId3" Type="http://schemas.openxmlformats.org/officeDocument/2006/relationships/image" Target="../media/image5.jpeg"/><Relationship Id="rId2" Type="http://schemas.openxmlformats.org/officeDocument/2006/relationships/image" Target="../media/image4.sv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3" Type="http://schemas.openxmlformats.org/officeDocument/2006/relationships/tags" Target="../tags/tag5.xml"/><Relationship Id="rId2" Type="http://schemas.openxmlformats.org/officeDocument/2006/relationships/tags" Target="../tags/tag4.xml"/><Relationship Id="rId1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25.png"/><Relationship Id="rId2" Type="http://schemas.openxmlformats.org/officeDocument/2006/relationships/tags" Target="../tags/tag7.xml"/><Relationship Id="rId1" Type="http://schemas.openxmlformats.org/officeDocument/2006/relationships/tags" Target="../tags/tag6.xml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tags" Target="../tags/tag8.xml"/><Relationship Id="rId4" Type="http://schemas.openxmlformats.org/officeDocument/2006/relationships/image" Target="../media/image6.svg"/><Relationship Id="rId3" Type="http://schemas.openxmlformats.org/officeDocument/2006/relationships/image" Target="../media/image5.jpeg"/><Relationship Id="rId2" Type="http://schemas.openxmlformats.org/officeDocument/2006/relationships/image" Target="../media/image4.sv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image" Target="../media/image18.jpeg"/><Relationship Id="rId8" Type="http://schemas.openxmlformats.org/officeDocument/2006/relationships/image" Target="../media/image33.svg"/><Relationship Id="rId7" Type="http://schemas.openxmlformats.org/officeDocument/2006/relationships/image" Target="../media/image32.jpeg"/><Relationship Id="rId6" Type="http://schemas.openxmlformats.org/officeDocument/2006/relationships/image" Target="../media/image8.svg"/><Relationship Id="rId5" Type="http://schemas.openxmlformats.org/officeDocument/2006/relationships/image" Target="../media/image7.jpeg"/><Relationship Id="rId4" Type="http://schemas.openxmlformats.org/officeDocument/2006/relationships/image" Target="../media/image6.svg"/><Relationship Id="rId3" Type="http://schemas.openxmlformats.org/officeDocument/2006/relationships/image" Target="../media/image5.jpeg"/><Relationship Id="rId23" Type="http://schemas.openxmlformats.org/officeDocument/2006/relationships/slideLayout" Target="../slideLayouts/slideLayout23.xml"/><Relationship Id="rId22" Type="http://schemas.openxmlformats.org/officeDocument/2006/relationships/image" Target="../media/image35.svg"/><Relationship Id="rId21" Type="http://schemas.openxmlformats.org/officeDocument/2006/relationships/image" Target="../media/image34.jpeg"/><Relationship Id="rId20" Type="http://schemas.openxmlformats.org/officeDocument/2006/relationships/image" Target="../media/image16.svg"/><Relationship Id="rId2" Type="http://schemas.openxmlformats.org/officeDocument/2006/relationships/image" Target="../media/image4.svg"/><Relationship Id="rId19" Type="http://schemas.openxmlformats.org/officeDocument/2006/relationships/image" Target="../media/image15.jpeg"/><Relationship Id="rId18" Type="http://schemas.openxmlformats.org/officeDocument/2006/relationships/image" Target="../media/image14.svg"/><Relationship Id="rId17" Type="http://schemas.openxmlformats.org/officeDocument/2006/relationships/image" Target="../media/image13.jpeg"/><Relationship Id="rId16" Type="http://schemas.openxmlformats.org/officeDocument/2006/relationships/image" Target="../media/image12.svg"/><Relationship Id="rId15" Type="http://schemas.openxmlformats.org/officeDocument/2006/relationships/image" Target="../media/image11.jpeg"/><Relationship Id="rId14" Type="http://schemas.openxmlformats.org/officeDocument/2006/relationships/image" Target="../media/image10.svg"/><Relationship Id="rId13" Type="http://schemas.openxmlformats.org/officeDocument/2006/relationships/image" Target="../media/image9.jpeg"/><Relationship Id="rId12" Type="http://schemas.openxmlformats.org/officeDocument/2006/relationships/image" Target="../media/image2.svg"/><Relationship Id="rId11" Type="http://schemas.openxmlformats.org/officeDocument/2006/relationships/image" Target="../media/image1.jpeg"/><Relationship Id="rId10" Type="http://schemas.openxmlformats.org/officeDocument/2006/relationships/image" Target="../media/image19.sv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tags" Target="../tags/tag10.xml"/><Relationship Id="rId2" Type="http://schemas.openxmlformats.org/officeDocument/2006/relationships/image" Target="../media/image36.jpeg"/><Relationship Id="rId1" Type="http://schemas.openxmlformats.org/officeDocument/2006/relationships/tags" Target="../tags/tag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94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Righteous" panose="02010506000000020000" pitchFamily="2" charset="0"/>
            </a:endParaRPr>
          </a:p>
        </p:txBody>
      </p:sp>
      <p:sp>
        <p:nvSpPr>
          <p:cNvPr id="6" name="矩形: 圆角 5"/>
          <p:cNvSpPr/>
          <p:nvPr/>
        </p:nvSpPr>
        <p:spPr>
          <a:xfrm>
            <a:off x="386715" y="334132"/>
            <a:ext cx="11418570" cy="6206490"/>
          </a:xfrm>
          <a:prstGeom prst="roundRect">
            <a:avLst>
              <a:gd name="adj" fmla="val 8564"/>
            </a:avLst>
          </a:prstGeom>
          <a:solidFill>
            <a:srgbClr val="FFF8F3"/>
          </a:solidFill>
          <a:ln>
            <a:solidFill>
              <a:srgbClr val="13161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Manrope SemiBold" charset="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992444" y="5709171"/>
            <a:ext cx="5041780" cy="42954"/>
          </a:xfrm>
          <a:prstGeom prst="rect">
            <a:avLst/>
          </a:prstGeom>
          <a:solidFill>
            <a:srgbClr val="1316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Righteous" panose="02010506000000020000" pitchFamily="2" charset="0"/>
            </a:endParaRPr>
          </a:p>
        </p:txBody>
      </p:sp>
      <p:pic>
        <p:nvPicPr>
          <p:cNvPr id="19" name="图形 18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 flipH="1">
            <a:off x="985319" y="2170395"/>
            <a:ext cx="4661639" cy="3534832"/>
          </a:xfrm>
          <a:prstGeom prst="rect">
            <a:avLst/>
          </a:prstGeom>
        </p:spPr>
      </p:pic>
      <p:pic>
        <p:nvPicPr>
          <p:cNvPr id="16" name="图形 15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78773" y="3052902"/>
            <a:ext cx="706966" cy="465345"/>
          </a:xfrm>
          <a:prstGeom prst="rect">
            <a:avLst/>
          </a:prstGeom>
        </p:spPr>
      </p:pic>
      <p:pic>
        <p:nvPicPr>
          <p:cNvPr id="17" name="图形 16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101293" y="1144734"/>
            <a:ext cx="706967" cy="904918"/>
          </a:xfrm>
          <a:prstGeom prst="rect">
            <a:avLst/>
          </a:prstGeom>
        </p:spPr>
      </p:pic>
      <p:pic>
        <p:nvPicPr>
          <p:cNvPr id="18" name="图形 17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016081" y="2383017"/>
            <a:ext cx="545885" cy="366907"/>
          </a:xfrm>
          <a:prstGeom prst="rect">
            <a:avLst/>
          </a:prstGeom>
        </p:spPr>
      </p:pic>
      <p:sp>
        <p:nvSpPr>
          <p:cNvPr id="29" name="矩形 28"/>
          <p:cNvSpPr/>
          <p:nvPr/>
        </p:nvSpPr>
        <p:spPr>
          <a:xfrm>
            <a:off x="6682048" y="1543640"/>
            <a:ext cx="2476067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accent1"/>
                </a:solidFill>
                <a:latin typeface="Righteous" panose="02010506000000020000" pitchFamily="2" charset="0"/>
                <a:cs typeface="Righteous" panose="02010506000000020000" pitchFamily="2" charset="0"/>
              </a:rPr>
              <a:t>DRDO</a:t>
            </a:r>
            <a:endParaRPr lang="en-US" altLang="zh-CN" sz="2000" dirty="0">
              <a:solidFill>
                <a:schemeClr val="accent1"/>
              </a:solidFill>
              <a:latin typeface="Righteous" panose="02010506000000020000" pitchFamily="2" charset="0"/>
              <a:cs typeface="Righteous" panose="02010506000000020000" pitchFamily="2" charset="0"/>
            </a:endParaRPr>
          </a:p>
        </p:txBody>
      </p:sp>
      <p:pic>
        <p:nvPicPr>
          <p:cNvPr id="31" name="图形 30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734491" y="575045"/>
            <a:ext cx="714783" cy="714783"/>
          </a:xfrm>
          <a:prstGeom prst="rect">
            <a:avLst/>
          </a:prstGeom>
        </p:spPr>
      </p:pic>
      <p:pic>
        <p:nvPicPr>
          <p:cNvPr id="32" name="图形 31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744501" y="1306097"/>
            <a:ext cx="816962" cy="816962"/>
          </a:xfrm>
          <a:prstGeom prst="rect">
            <a:avLst/>
          </a:prstGeom>
        </p:spPr>
      </p:pic>
      <p:cxnSp>
        <p:nvCxnSpPr>
          <p:cNvPr id="35" name="直接连接符 34"/>
          <p:cNvCxnSpPr/>
          <p:nvPr/>
        </p:nvCxnSpPr>
        <p:spPr>
          <a:xfrm>
            <a:off x="6329998" y="4786614"/>
            <a:ext cx="483177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椭圆 39"/>
          <p:cNvSpPr/>
          <p:nvPr/>
        </p:nvSpPr>
        <p:spPr>
          <a:xfrm>
            <a:off x="6338019" y="5207877"/>
            <a:ext cx="505530" cy="505530"/>
          </a:xfrm>
          <a:prstGeom prst="ellipse">
            <a:avLst/>
          </a:prstGeom>
          <a:solidFill>
            <a:srgbClr val="FF94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Righteous" panose="02010506000000020000" pitchFamily="2" charset="0"/>
            </a:endParaRPr>
          </a:p>
        </p:txBody>
      </p:sp>
      <p:sp>
        <p:nvSpPr>
          <p:cNvPr id="41" name="Oval 28"/>
          <p:cNvSpPr/>
          <p:nvPr/>
        </p:nvSpPr>
        <p:spPr>
          <a:xfrm>
            <a:off x="6482625" y="5353064"/>
            <a:ext cx="216318" cy="215157"/>
          </a:xfrm>
          <a:custGeom>
            <a:avLst/>
            <a:gdLst>
              <a:gd name="T0" fmla="*/ 6400 w 11648"/>
              <a:gd name="T1" fmla="*/ 1376 h 11584"/>
              <a:gd name="T2" fmla="*/ 8000 w 11648"/>
              <a:gd name="T3" fmla="*/ 2432 h 11584"/>
              <a:gd name="T4" fmla="*/ 9728 w 11648"/>
              <a:gd name="T5" fmla="*/ 2464 h 11584"/>
              <a:gd name="T6" fmla="*/ 9472 w 11648"/>
              <a:gd name="T7" fmla="*/ 4544 h 11584"/>
              <a:gd name="T8" fmla="*/ 10944 w 11648"/>
              <a:gd name="T9" fmla="*/ 5760 h 11584"/>
              <a:gd name="T10" fmla="*/ 9472 w 11648"/>
              <a:gd name="T11" fmla="*/ 6976 h 11584"/>
              <a:gd name="T12" fmla="*/ 9728 w 11648"/>
              <a:gd name="T13" fmla="*/ 9056 h 11584"/>
              <a:gd name="T14" fmla="*/ 8000 w 11648"/>
              <a:gd name="T15" fmla="*/ 9088 h 11584"/>
              <a:gd name="T16" fmla="*/ 6400 w 11648"/>
              <a:gd name="T17" fmla="*/ 10144 h 11584"/>
              <a:gd name="T18" fmla="*/ 5376 w 11648"/>
              <a:gd name="T19" fmla="*/ 10848 h 11584"/>
              <a:gd name="T20" fmla="*/ 4096 w 11648"/>
              <a:gd name="T21" fmla="*/ 9184 h 11584"/>
              <a:gd name="T22" fmla="*/ 2528 w 11648"/>
              <a:gd name="T23" fmla="*/ 9664 h 11584"/>
              <a:gd name="T24" fmla="*/ 2400 w 11648"/>
              <a:gd name="T25" fmla="*/ 7488 h 11584"/>
              <a:gd name="T26" fmla="*/ 736 w 11648"/>
              <a:gd name="T27" fmla="*/ 6208 h 11584"/>
              <a:gd name="T28" fmla="*/ 1440 w 11648"/>
              <a:gd name="T29" fmla="*/ 5184 h 11584"/>
              <a:gd name="T30" fmla="*/ 2336 w 11648"/>
              <a:gd name="T31" fmla="*/ 3040 h 11584"/>
              <a:gd name="T32" fmla="*/ 3104 w 11648"/>
              <a:gd name="T33" fmla="*/ 2272 h 11584"/>
              <a:gd name="T34" fmla="*/ 4608 w 11648"/>
              <a:gd name="T35" fmla="*/ 2112 h 11584"/>
              <a:gd name="T36" fmla="*/ 5824 w 11648"/>
              <a:gd name="T37" fmla="*/ 640 h 11584"/>
              <a:gd name="T38" fmla="*/ 4800 w 11648"/>
              <a:gd name="T39" fmla="*/ 320 h 11584"/>
              <a:gd name="T40" fmla="*/ 3808 w 11648"/>
              <a:gd name="T41" fmla="*/ 1792 h 11584"/>
              <a:gd name="T42" fmla="*/ 2688 w 11648"/>
              <a:gd name="T43" fmla="*/ 1216 h 11584"/>
              <a:gd name="T44" fmla="*/ 1216 w 11648"/>
              <a:gd name="T45" fmla="*/ 2304 h 11584"/>
              <a:gd name="T46" fmla="*/ 1792 w 11648"/>
              <a:gd name="T47" fmla="*/ 3776 h 11584"/>
              <a:gd name="T48" fmla="*/ 320 w 11648"/>
              <a:gd name="T49" fmla="*/ 4768 h 11584"/>
              <a:gd name="T50" fmla="*/ 64 w 11648"/>
              <a:gd name="T51" fmla="*/ 6560 h 11584"/>
              <a:gd name="T52" fmla="*/ 1536 w 11648"/>
              <a:gd name="T53" fmla="*/ 7200 h 11584"/>
              <a:gd name="T54" fmla="*/ 1216 w 11648"/>
              <a:gd name="T55" fmla="*/ 8896 h 11584"/>
              <a:gd name="T56" fmla="*/ 2496 w 11648"/>
              <a:gd name="T57" fmla="*/ 10432 h 11584"/>
              <a:gd name="T58" fmla="*/ 3648 w 11648"/>
              <a:gd name="T59" fmla="*/ 9760 h 11584"/>
              <a:gd name="T60" fmla="*/ 4640 w 11648"/>
              <a:gd name="T61" fmla="*/ 10304 h 11584"/>
              <a:gd name="T62" fmla="*/ 5824 w 11648"/>
              <a:gd name="T63" fmla="*/ 11584 h 11584"/>
              <a:gd name="T64" fmla="*/ 7008 w 11648"/>
              <a:gd name="T65" fmla="*/ 10304 h 11584"/>
              <a:gd name="T66" fmla="*/ 8000 w 11648"/>
              <a:gd name="T67" fmla="*/ 9760 h 11584"/>
              <a:gd name="T68" fmla="*/ 9152 w 11648"/>
              <a:gd name="T69" fmla="*/ 10432 h 11584"/>
              <a:gd name="T70" fmla="*/ 10432 w 11648"/>
              <a:gd name="T71" fmla="*/ 8896 h 11584"/>
              <a:gd name="T72" fmla="*/ 10112 w 11648"/>
              <a:gd name="T73" fmla="*/ 7200 h 11584"/>
              <a:gd name="T74" fmla="*/ 11584 w 11648"/>
              <a:gd name="T75" fmla="*/ 6560 h 11584"/>
              <a:gd name="T76" fmla="*/ 11328 w 11648"/>
              <a:gd name="T77" fmla="*/ 4768 h 11584"/>
              <a:gd name="T78" fmla="*/ 9856 w 11648"/>
              <a:gd name="T79" fmla="*/ 3776 h 11584"/>
              <a:gd name="T80" fmla="*/ 10432 w 11648"/>
              <a:gd name="T81" fmla="*/ 2304 h 11584"/>
              <a:gd name="T82" fmla="*/ 8960 w 11648"/>
              <a:gd name="T83" fmla="*/ 1216 h 11584"/>
              <a:gd name="T84" fmla="*/ 7840 w 11648"/>
              <a:gd name="T85" fmla="*/ 1792 h 11584"/>
              <a:gd name="T86" fmla="*/ 6848 w 11648"/>
              <a:gd name="T87" fmla="*/ 320 h 11584"/>
              <a:gd name="T88" fmla="*/ 5824 w 11648"/>
              <a:gd name="T89" fmla="*/ 4480 h 11584"/>
              <a:gd name="T90" fmla="*/ 4544 w 11648"/>
              <a:gd name="T91" fmla="*/ 5760 h 11584"/>
              <a:gd name="T92" fmla="*/ 3904 w 11648"/>
              <a:gd name="T93" fmla="*/ 5760 h 11584"/>
              <a:gd name="T94" fmla="*/ 5824 w 11648"/>
              <a:gd name="T95" fmla="*/ 3840 h 115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11648" h="11584">
                <a:moveTo>
                  <a:pt x="5824" y="640"/>
                </a:moveTo>
                <a:cubicBezTo>
                  <a:pt x="5984" y="640"/>
                  <a:pt x="6112" y="640"/>
                  <a:pt x="6272" y="672"/>
                </a:cubicBezTo>
                <a:lnTo>
                  <a:pt x="6400" y="1376"/>
                </a:lnTo>
                <a:cubicBezTo>
                  <a:pt x="6464" y="1728"/>
                  <a:pt x="6720" y="2016"/>
                  <a:pt x="7040" y="2112"/>
                </a:cubicBezTo>
                <a:cubicBezTo>
                  <a:pt x="7200" y="2176"/>
                  <a:pt x="7392" y="2240"/>
                  <a:pt x="7552" y="2336"/>
                </a:cubicBezTo>
                <a:cubicBezTo>
                  <a:pt x="7680" y="2400"/>
                  <a:pt x="7840" y="2432"/>
                  <a:pt x="8000" y="2432"/>
                </a:cubicBezTo>
                <a:cubicBezTo>
                  <a:pt x="8192" y="2432"/>
                  <a:pt x="8384" y="2368"/>
                  <a:pt x="8544" y="2272"/>
                </a:cubicBezTo>
                <a:lnTo>
                  <a:pt x="9120" y="1856"/>
                </a:lnTo>
                <a:cubicBezTo>
                  <a:pt x="9344" y="2048"/>
                  <a:pt x="9568" y="2240"/>
                  <a:pt x="9728" y="2464"/>
                </a:cubicBezTo>
                <a:lnTo>
                  <a:pt x="9312" y="3040"/>
                </a:lnTo>
                <a:cubicBezTo>
                  <a:pt x="9120" y="3328"/>
                  <a:pt x="9088" y="3712"/>
                  <a:pt x="9248" y="4032"/>
                </a:cubicBezTo>
                <a:cubicBezTo>
                  <a:pt x="9344" y="4192"/>
                  <a:pt x="9408" y="4352"/>
                  <a:pt x="9472" y="4544"/>
                </a:cubicBezTo>
                <a:cubicBezTo>
                  <a:pt x="9600" y="4896"/>
                  <a:pt x="9856" y="5120"/>
                  <a:pt x="10208" y="5184"/>
                </a:cubicBezTo>
                <a:lnTo>
                  <a:pt x="10912" y="5312"/>
                </a:lnTo>
                <a:cubicBezTo>
                  <a:pt x="10912" y="5472"/>
                  <a:pt x="10944" y="5600"/>
                  <a:pt x="10944" y="5760"/>
                </a:cubicBezTo>
                <a:cubicBezTo>
                  <a:pt x="10944" y="5920"/>
                  <a:pt x="10944" y="6048"/>
                  <a:pt x="10912" y="6208"/>
                </a:cubicBezTo>
                <a:lnTo>
                  <a:pt x="10208" y="6336"/>
                </a:lnTo>
                <a:cubicBezTo>
                  <a:pt x="9856" y="6400"/>
                  <a:pt x="9568" y="6656"/>
                  <a:pt x="9472" y="6976"/>
                </a:cubicBezTo>
                <a:cubicBezTo>
                  <a:pt x="9408" y="7136"/>
                  <a:pt x="9344" y="7328"/>
                  <a:pt x="9248" y="7488"/>
                </a:cubicBezTo>
                <a:cubicBezTo>
                  <a:pt x="9088" y="7808"/>
                  <a:pt x="9120" y="8192"/>
                  <a:pt x="9312" y="8480"/>
                </a:cubicBezTo>
                <a:lnTo>
                  <a:pt x="9728" y="9056"/>
                </a:lnTo>
                <a:cubicBezTo>
                  <a:pt x="9536" y="9280"/>
                  <a:pt x="9344" y="9504"/>
                  <a:pt x="9120" y="9664"/>
                </a:cubicBezTo>
                <a:lnTo>
                  <a:pt x="8544" y="9248"/>
                </a:lnTo>
                <a:cubicBezTo>
                  <a:pt x="8384" y="9120"/>
                  <a:pt x="8192" y="9088"/>
                  <a:pt x="8000" y="9088"/>
                </a:cubicBezTo>
                <a:cubicBezTo>
                  <a:pt x="7840" y="9088"/>
                  <a:pt x="7712" y="9120"/>
                  <a:pt x="7552" y="9184"/>
                </a:cubicBezTo>
                <a:cubicBezTo>
                  <a:pt x="7392" y="9280"/>
                  <a:pt x="7232" y="9344"/>
                  <a:pt x="7040" y="9408"/>
                </a:cubicBezTo>
                <a:cubicBezTo>
                  <a:pt x="6688" y="9536"/>
                  <a:pt x="6464" y="9792"/>
                  <a:pt x="6400" y="10144"/>
                </a:cubicBezTo>
                <a:lnTo>
                  <a:pt x="6272" y="10848"/>
                </a:lnTo>
                <a:cubicBezTo>
                  <a:pt x="6112" y="10848"/>
                  <a:pt x="5984" y="10880"/>
                  <a:pt x="5824" y="10880"/>
                </a:cubicBezTo>
                <a:cubicBezTo>
                  <a:pt x="5664" y="10880"/>
                  <a:pt x="5536" y="10880"/>
                  <a:pt x="5376" y="10848"/>
                </a:cubicBezTo>
                <a:lnTo>
                  <a:pt x="5248" y="10144"/>
                </a:lnTo>
                <a:cubicBezTo>
                  <a:pt x="5184" y="9792"/>
                  <a:pt x="4928" y="9504"/>
                  <a:pt x="4608" y="9408"/>
                </a:cubicBezTo>
                <a:cubicBezTo>
                  <a:pt x="4448" y="9344"/>
                  <a:pt x="4256" y="9280"/>
                  <a:pt x="4096" y="9184"/>
                </a:cubicBezTo>
                <a:cubicBezTo>
                  <a:pt x="3968" y="9120"/>
                  <a:pt x="3808" y="9088"/>
                  <a:pt x="3648" y="9088"/>
                </a:cubicBezTo>
                <a:cubicBezTo>
                  <a:pt x="3456" y="9088"/>
                  <a:pt x="3264" y="9152"/>
                  <a:pt x="3104" y="9248"/>
                </a:cubicBezTo>
                <a:lnTo>
                  <a:pt x="2528" y="9664"/>
                </a:lnTo>
                <a:cubicBezTo>
                  <a:pt x="2304" y="9472"/>
                  <a:pt x="2080" y="9280"/>
                  <a:pt x="1920" y="9056"/>
                </a:cubicBezTo>
                <a:lnTo>
                  <a:pt x="2336" y="8480"/>
                </a:lnTo>
                <a:cubicBezTo>
                  <a:pt x="2528" y="8192"/>
                  <a:pt x="2560" y="7808"/>
                  <a:pt x="2400" y="7488"/>
                </a:cubicBezTo>
                <a:cubicBezTo>
                  <a:pt x="2304" y="7328"/>
                  <a:pt x="2240" y="7168"/>
                  <a:pt x="2176" y="6976"/>
                </a:cubicBezTo>
                <a:cubicBezTo>
                  <a:pt x="2048" y="6624"/>
                  <a:pt x="1792" y="6400"/>
                  <a:pt x="1440" y="6336"/>
                </a:cubicBezTo>
                <a:lnTo>
                  <a:pt x="736" y="6208"/>
                </a:lnTo>
                <a:cubicBezTo>
                  <a:pt x="736" y="6048"/>
                  <a:pt x="704" y="5920"/>
                  <a:pt x="704" y="5760"/>
                </a:cubicBezTo>
                <a:cubicBezTo>
                  <a:pt x="704" y="5600"/>
                  <a:pt x="704" y="5472"/>
                  <a:pt x="736" y="5312"/>
                </a:cubicBezTo>
                <a:lnTo>
                  <a:pt x="1440" y="5184"/>
                </a:lnTo>
                <a:cubicBezTo>
                  <a:pt x="1792" y="5120"/>
                  <a:pt x="2080" y="4864"/>
                  <a:pt x="2176" y="4544"/>
                </a:cubicBezTo>
                <a:cubicBezTo>
                  <a:pt x="2240" y="4384"/>
                  <a:pt x="2304" y="4192"/>
                  <a:pt x="2400" y="4032"/>
                </a:cubicBezTo>
                <a:cubicBezTo>
                  <a:pt x="2560" y="3712"/>
                  <a:pt x="2528" y="3328"/>
                  <a:pt x="2336" y="3040"/>
                </a:cubicBezTo>
                <a:lnTo>
                  <a:pt x="1920" y="2464"/>
                </a:lnTo>
                <a:cubicBezTo>
                  <a:pt x="2112" y="2240"/>
                  <a:pt x="2304" y="2016"/>
                  <a:pt x="2528" y="1856"/>
                </a:cubicBezTo>
                <a:lnTo>
                  <a:pt x="3104" y="2272"/>
                </a:lnTo>
                <a:cubicBezTo>
                  <a:pt x="3264" y="2400"/>
                  <a:pt x="3456" y="2432"/>
                  <a:pt x="3648" y="2432"/>
                </a:cubicBezTo>
                <a:cubicBezTo>
                  <a:pt x="3808" y="2432"/>
                  <a:pt x="3936" y="2400"/>
                  <a:pt x="4096" y="2336"/>
                </a:cubicBezTo>
                <a:cubicBezTo>
                  <a:pt x="4256" y="2240"/>
                  <a:pt x="4416" y="2176"/>
                  <a:pt x="4608" y="2112"/>
                </a:cubicBezTo>
                <a:cubicBezTo>
                  <a:pt x="4960" y="1984"/>
                  <a:pt x="5184" y="1728"/>
                  <a:pt x="5248" y="1376"/>
                </a:cubicBezTo>
                <a:lnTo>
                  <a:pt x="5376" y="672"/>
                </a:lnTo>
                <a:cubicBezTo>
                  <a:pt x="5536" y="640"/>
                  <a:pt x="5664" y="640"/>
                  <a:pt x="5824" y="640"/>
                </a:cubicBezTo>
                <a:moveTo>
                  <a:pt x="5824" y="0"/>
                </a:moveTo>
                <a:cubicBezTo>
                  <a:pt x="5568" y="0"/>
                  <a:pt x="5312" y="32"/>
                  <a:pt x="5056" y="64"/>
                </a:cubicBezTo>
                <a:cubicBezTo>
                  <a:pt x="4928" y="96"/>
                  <a:pt x="4800" y="192"/>
                  <a:pt x="4800" y="320"/>
                </a:cubicBezTo>
                <a:lnTo>
                  <a:pt x="4640" y="1280"/>
                </a:lnTo>
                <a:cubicBezTo>
                  <a:pt x="4608" y="1408"/>
                  <a:pt x="4544" y="1504"/>
                  <a:pt x="4416" y="1536"/>
                </a:cubicBezTo>
                <a:cubicBezTo>
                  <a:pt x="4224" y="1600"/>
                  <a:pt x="4000" y="1696"/>
                  <a:pt x="3808" y="1792"/>
                </a:cubicBezTo>
                <a:cubicBezTo>
                  <a:pt x="3776" y="1824"/>
                  <a:pt x="3712" y="1824"/>
                  <a:pt x="3648" y="1824"/>
                </a:cubicBezTo>
                <a:cubicBezTo>
                  <a:pt x="3584" y="1824"/>
                  <a:pt x="3520" y="1792"/>
                  <a:pt x="3456" y="1760"/>
                </a:cubicBezTo>
                <a:lnTo>
                  <a:pt x="2688" y="1216"/>
                </a:lnTo>
                <a:cubicBezTo>
                  <a:pt x="2624" y="1184"/>
                  <a:pt x="2560" y="1152"/>
                  <a:pt x="2496" y="1152"/>
                </a:cubicBezTo>
                <a:cubicBezTo>
                  <a:pt x="2432" y="1152"/>
                  <a:pt x="2368" y="1184"/>
                  <a:pt x="2304" y="1216"/>
                </a:cubicBezTo>
                <a:cubicBezTo>
                  <a:pt x="1888" y="1536"/>
                  <a:pt x="1536" y="1888"/>
                  <a:pt x="1216" y="2304"/>
                </a:cubicBezTo>
                <a:cubicBezTo>
                  <a:pt x="1120" y="2400"/>
                  <a:pt x="1120" y="2560"/>
                  <a:pt x="1216" y="2688"/>
                </a:cubicBezTo>
                <a:lnTo>
                  <a:pt x="1760" y="3456"/>
                </a:lnTo>
                <a:cubicBezTo>
                  <a:pt x="1824" y="3552"/>
                  <a:pt x="1824" y="3680"/>
                  <a:pt x="1792" y="3776"/>
                </a:cubicBezTo>
                <a:cubicBezTo>
                  <a:pt x="1696" y="3968"/>
                  <a:pt x="1600" y="4160"/>
                  <a:pt x="1536" y="4384"/>
                </a:cubicBezTo>
                <a:cubicBezTo>
                  <a:pt x="1504" y="4512"/>
                  <a:pt x="1408" y="4576"/>
                  <a:pt x="1280" y="4608"/>
                </a:cubicBezTo>
                <a:lnTo>
                  <a:pt x="320" y="4768"/>
                </a:lnTo>
                <a:cubicBezTo>
                  <a:pt x="192" y="4800"/>
                  <a:pt x="64" y="4896"/>
                  <a:pt x="64" y="5024"/>
                </a:cubicBezTo>
                <a:cubicBezTo>
                  <a:pt x="32" y="5280"/>
                  <a:pt x="0" y="5536"/>
                  <a:pt x="0" y="5792"/>
                </a:cubicBezTo>
                <a:cubicBezTo>
                  <a:pt x="0" y="6048"/>
                  <a:pt x="32" y="6304"/>
                  <a:pt x="64" y="6560"/>
                </a:cubicBezTo>
                <a:cubicBezTo>
                  <a:pt x="96" y="6688"/>
                  <a:pt x="192" y="6816"/>
                  <a:pt x="320" y="6816"/>
                </a:cubicBezTo>
                <a:lnTo>
                  <a:pt x="1280" y="6976"/>
                </a:lnTo>
                <a:cubicBezTo>
                  <a:pt x="1408" y="7008"/>
                  <a:pt x="1504" y="7072"/>
                  <a:pt x="1536" y="7200"/>
                </a:cubicBezTo>
                <a:cubicBezTo>
                  <a:pt x="1600" y="7392"/>
                  <a:pt x="1696" y="7616"/>
                  <a:pt x="1792" y="7808"/>
                </a:cubicBezTo>
                <a:cubicBezTo>
                  <a:pt x="1856" y="7904"/>
                  <a:pt x="1856" y="8032"/>
                  <a:pt x="1760" y="8128"/>
                </a:cubicBezTo>
                <a:lnTo>
                  <a:pt x="1216" y="8896"/>
                </a:lnTo>
                <a:cubicBezTo>
                  <a:pt x="1152" y="9024"/>
                  <a:pt x="1120" y="9152"/>
                  <a:pt x="1216" y="9280"/>
                </a:cubicBezTo>
                <a:cubicBezTo>
                  <a:pt x="1536" y="9696"/>
                  <a:pt x="1888" y="10048"/>
                  <a:pt x="2304" y="10368"/>
                </a:cubicBezTo>
                <a:cubicBezTo>
                  <a:pt x="2368" y="10400"/>
                  <a:pt x="2432" y="10432"/>
                  <a:pt x="2496" y="10432"/>
                </a:cubicBezTo>
                <a:cubicBezTo>
                  <a:pt x="2560" y="10432"/>
                  <a:pt x="2624" y="10400"/>
                  <a:pt x="2688" y="10368"/>
                </a:cubicBezTo>
                <a:lnTo>
                  <a:pt x="3456" y="9824"/>
                </a:lnTo>
                <a:cubicBezTo>
                  <a:pt x="3520" y="9792"/>
                  <a:pt x="3584" y="9760"/>
                  <a:pt x="3648" y="9760"/>
                </a:cubicBezTo>
                <a:cubicBezTo>
                  <a:pt x="3712" y="9760"/>
                  <a:pt x="3744" y="9760"/>
                  <a:pt x="3808" y="9792"/>
                </a:cubicBezTo>
                <a:cubicBezTo>
                  <a:pt x="4000" y="9888"/>
                  <a:pt x="4192" y="9984"/>
                  <a:pt x="4416" y="10048"/>
                </a:cubicBezTo>
                <a:cubicBezTo>
                  <a:pt x="4544" y="10080"/>
                  <a:pt x="4608" y="10176"/>
                  <a:pt x="4640" y="10304"/>
                </a:cubicBezTo>
                <a:lnTo>
                  <a:pt x="4800" y="11264"/>
                </a:lnTo>
                <a:cubicBezTo>
                  <a:pt x="4832" y="11392"/>
                  <a:pt x="4928" y="11520"/>
                  <a:pt x="5056" y="11520"/>
                </a:cubicBezTo>
                <a:cubicBezTo>
                  <a:pt x="5312" y="11552"/>
                  <a:pt x="5568" y="11584"/>
                  <a:pt x="5824" y="11584"/>
                </a:cubicBezTo>
                <a:cubicBezTo>
                  <a:pt x="6080" y="11584"/>
                  <a:pt x="6336" y="11552"/>
                  <a:pt x="6592" y="11520"/>
                </a:cubicBezTo>
                <a:cubicBezTo>
                  <a:pt x="6720" y="11488"/>
                  <a:pt x="6848" y="11392"/>
                  <a:pt x="6848" y="11264"/>
                </a:cubicBezTo>
                <a:lnTo>
                  <a:pt x="7008" y="10304"/>
                </a:lnTo>
                <a:cubicBezTo>
                  <a:pt x="7040" y="10176"/>
                  <a:pt x="7104" y="10080"/>
                  <a:pt x="7232" y="10048"/>
                </a:cubicBezTo>
                <a:cubicBezTo>
                  <a:pt x="7424" y="9984"/>
                  <a:pt x="7648" y="9888"/>
                  <a:pt x="7840" y="9792"/>
                </a:cubicBezTo>
                <a:cubicBezTo>
                  <a:pt x="7872" y="9760"/>
                  <a:pt x="7936" y="9760"/>
                  <a:pt x="8000" y="9760"/>
                </a:cubicBezTo>
                <a:cubicBezTo>
                  <a:pt x="8064" y="9760"/>
                  <a:pt x="8128" y="9792"/>
                  <a:pt x="8192" y="9824"/>
                </a:cubicBezTo>
                <a:lnTo>
                  <a:pt x="8960" y="10368"/>
                </a:lnTo>
                <a:cubicBezTo>
                  <a:pt x="9024" y="10400"/>
                  <a:pt x="9088" y="10432"/>
                  <a:pt x="9152" y="10432"/>
                </a:cubicBezTo>
                <a:cubicBezTo>
                  <a:pt x="9216" y="10432"/>
                  <a:pt x="9280" y="10400"/>
                  <a:pt x="9344" y="10368"/>
                </a:cubicBezTo>
                <a:cubicBezTo>
                  <a:pt x="9760" y="10048"/>
                  <a:pt x="10112" y="9696"/>
                  <a:pt x="10432" y="9280"/>
                </a:cubicBezTo>
                <a:cubicBezTo>
                  <a:pt x="10528" y="9184"/>
                  <a:pt x="10528" y="9024"/>
                  <a:pt x="10432" y="8896"/>
                </a:cubicBezTo>
                <a:lnTo>
                  <a:pt x="9888" y="8128"/>
                </a:lnTo>
                <a:cubicBezTo>
                  <a:pt x="9824" y="8032"/>
                  <a:pt x="9824" y="7904"/>
                  <a:pt x="9856" y="7808"/>
                </a:cubicBezTo>
                <a:cubicBezTo>
                  <a:pt x="9952" y="7616"/>
                  <a:pt x="10048" y="7424"/>
                  <a:pt x="10112" y="7200"/>
                </a:cubicBezTo>
                <a:cubicBezTo>
                  <a:pt x="10144" y="7072"/>
                  <a:pt x="10240" y="7008"/>
                  <a:pt x="10368" y="6976"/>
                </a:cubicBezTo>
                <a:lnTo>
                  <a:pt x="11328" y="6816"/>
                </a:lnTo>
                <a:cubicBezTo>
                  <a:pt x="11456" y="6784"/>
                  <a:pt x="11584" y="6688"/>
                  <a:pt x="11584" y="6560"/>
                </a:cubicBezTo>
                <a:cubicBezTo>
                  <a:pt x="11616" y="6304"/>
                  <a:pt x="11648" y="6048"/>
                  <a:pt x="11648" y="5792"/>
                </a:cubicBezTo>
                <a:cubicBezTo>
                  <a:pt x="11648" y="5536"/>
                  <a:pt x="11616" y="5280"/>
                  <a:pt x="11584" y="5024"/>
                </a:cubicBezTo>
                <a:cubicBezTo>
                  <a:pt x="11552" y="4896"/>
                  <a:pt x="11456" y="4768"/>
                  <a:pt x="11328" y="4768"/>
                </a:cubicBezTo>
                <a:lnTo>
                  <a:pt x="10368" y="4608"/>
                </a:lnTo>
                <a:cubicBezTo>
                  <a:pt x="10240" y="4576"/>
                  <a:pt x="10144" y="4512"/>
                  <a:pt x="10112" y="4384"/>
                </a:cubicBezTo>
                <a:cubicBezTo>
                  <a:pt x="10048" y="4192"/>
                  <a:pt x="9952" y="3968"/>
                  <a:pt x="9856" y="3776"/>
                </a:cubicBezTo>
                <a:cubicBezTo>
                  <a:pt x="9792" y="3680"/>
                  <a:pt x="9792" y="3552"/>
                  <a:pt x="9888" y="3456"/>
                </a:cubicBezTo>
                <a:lnTo>
                  <a:pt x="10432" y="2688"/>
                </a:lnTo>
                <a:cubicBezTo>
                  <a:pt x="10496" y="2560"/>
                  <a:pt x="10528" y="2432"/>
                  <a:pt x="10432" y="2304"/>
                </a:cubicBezTo>
                <a:cubicBezTo>
                  <a:pt x="10112" y="1888"/>
                  <a:pt x="9760" y="1536"/>
                  <a:pt x="9344" y="1216"/>
                </a:cubicBezTo>
                <a:cubicBezTo>
                  <a:pt x="9280" y="1184"/>
                  <a:pt x="9216" y="1152"/>
                  <a:pt x="9152" y="1152"/>
                </a:cubicBezTo>
                <a:cubicBezTo>
                  <a:pt x="9088" y="1152"/>
                  <a:pt x="9024" y="1184"/>
                  <a:pt x="8960" y="1216"/>
                </a:cubicBezTo>
                <a:lnTo>
                  <a:pt x="8192" y="1760"/>
                </a:lnTo>
                <a:cubicBezTo>
                  <a:pt x="8128" y="1792"/>
                  <a:pt x="8064" y="1824"/>
                  <a:pt x="8000" y="1824"/>
                </a:cubicBezTo>
                <a:cubicBezTo>
                  <a:pt x="7936" y="1824"/>
                  <a:pt x="7904" y="1824"/>
                  <a:pt x="7840" y="1792"/>
                </a:cubicBezTo>
                <a:cubicBezTo>
                  <a:pt x="7648" y="1696"/>
                  <a:pt x="7456" y="1600"/>
                  <a:pt x="7232" y="1536"/>
                </a:cubicBezTo>
                <a:cubicBezTo>
                  <a:pt x="7104" y="1504"/>
                  <a:pt x="7040" y="1408"/>
                  <a:pt x="7008" y="1280"/>
                </a:cubicBezTo>
                <a:lnTo>
                  <a:pt x="6848" y="320"/>
                </a:lnTo>
                <a:cubicBezTo>
                  <a:pt x="6816" y="192"/>
                  <a:pt x="6720" y="64"/>
                  <a:pt x="6592" y="64"/>
                </a:cubicBezTo>
                <a:cubicBezTo>
                  <a:pt x="6336" y="32"/>
                  <a:pt x="6080" y="0"/>
                  <a:pt x="5824" y="0"/>
                </a:cubicBezTo>
                <a:close/>
                <a:moveTo>
                  <a:pt x="5824" y="4480"/>
                </a:moveTo>
                <a:cubicBezTo>
                  <a:pt x="6528" y="4480"/>
                  <a:pt x="7104" y="5056"/>
                  <a:pt x="7104" y="5760"/>
                </a:cubicBezTo>
                <a:cubicBezTo>
                  <a:pt x="7104" y="6464"/>
                  <a:pt x="6528" y="7040"/>
                  <a:pt x="5824" y="7040"/>
                </a:cubicBezTo>
                <a:cubicBezTo>
                  <a:pt x="5120" y="7040"/>
                  <a:pt x="4544" y="6464"/>
                  <a:pt x="4544" y="5760"/>
                </a:cubicBezTo>
                <a:cubicBezTo>
                  <a:pt x="4544" y="5056"/>
                  <a:pt x="5120" y="4480"/>
                  <a:pt x="5824" y="4480"/>
                </a:cubicBezTo>
                <a:close/>
                <a:moveTo>
                  <a:pt x="5824" y="3840"/>
                </a:moveTo>
                <a:cubicBezTo>
                  <a:pt x="4768" y="3840"/>
                  <a:pt x="3904" y="4704"/>
                  <a:pt x="3904" y="5760"/>
                </a:cubicBezTo>
                <a:cubicBezTo>
                  <a:pt x="3904" y="6816"/>
                  <a:pt x="4768" y="7680"/>
                  <a:pt x="5824" y="7680"/>
                </a:cubicBezTo>
                <a:cubicBezTo>
                  <a:pt x="6880" y="7680"/>
                  <a:pt x="7744" y="6816"/>
                  <a:pt x="7744" y="5760"/>
                </a:cubicBezTo>
                <a:cubicBezTo>
                  <a:pt x="7744" y="4704"/>
                  <a:pt x="6880" y="3840"/>
                  <a:pt x="5824" y="384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Righteous" panose="02010506000000020000" pitchFamily="2" charset="0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6808126" y="5322143"/>
            <a:ext cx="1456690" cy="2755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Righteous" panose="02010506000000020000" pitchFamily="2" charset="0"/>
              </a:rPr>
              <a:t>BY : Arjun Pandey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  <a:cs typeface="Righteous" panose="02010506000000020000" pitchFamily="2" charset="0"/>
            </a:endParaRPr>
          </a:p>
        </p:txBody>
      </p:sp>
      <p:sp>
        <p:nvSpPr>
          <p:cNvPr id="44" name="椭圆 43"/>
          <p:cNvSpPr/>
          <p:nvPr/>
        </p:nvSpPr>
        <p:spPr>
          <a:xfrm>
            <a:off x="8481286" y="5207877"/>
            <a:ext cx="505530" cy="505530"/>
          </a:xfrm>
          <a:prstGeom prst="ellipse">
            <a:avLst/>
          </a:prstGeom>
          <a:solidFill>
            <a:srgbClr val="FF94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Righteous" panose="02010506000000020000" pitchFamily="2" charset="0"/>
            </a:endParaRPr>
          </a:p>
        </p:txBody>
      </p:sp>
      <p:sp>
        <p:nvSpPr>
          <p:cNvPr id="45" name="Oval 28"/>
          <p:cNvSpPr/>
          <p:nvPr/>
        </p:nvSpPr>
        <p:spPr>
          <a:xfrm>
            <a:off x="8625911" y="5352483"/>
            <a:ext cx="216278" cy="216318"/>
          </a:xfrm>
          <a:custGeom>
            <a:avLst/>
            <a:gdLst>
              <a:gd name="T0" fmla="*/ 5760 w 11520"/>
              <a:gd name="T1" fmla="*/ 0 h 11520"/>
              <a:gd name="T2" fmla="*/ 0 w 11520"/>
              <a:gd name="T3" fmla="*/ 5760 h 11520"/>
              <a:gd name="T4" fmla="*/ 5760 w 11520"/>
              <a:gd name="T5" fmla="*/ 11520 h 11520"/>
              <a:gd name="T6" fmla="*/ 11520 w 11520"/>
              <a:gd name="T7" fmla="*/ 5760 h 11520"/>
              <a:gd name="T8" fmla="*/ 5760 w 11520"/>
              <a:gd name="T9" fmla="*/ 0 h 11520"/>
              <a:gd name="T10" fmla="*/ 5760 w 11520"/>
              <a:gd name="T11" fmla="*/ 10880 h 11520"/>
              <a:gd name="T12" fmla="*/ 640 w 11520"/>
              <a:gd name="T13" fmla="*/ 5760 h 11520"/>
              <a:gd name="T14" fmla="*/ 5760 w 11520"/>
              <a:gd name="T15" fmla="*/ 640 h 11520"/>
              <a:gd name="T16" fmla="*/ 10880 w 11520"/>
              <a:gd name="T17" fmla="*/ 5760 h 11520"/>
              <a:gd name="T18" fmla="*/ 5760 w 11520"/>
              <a:gd name="T19" fmla="*/ 10880 h 11520"/>
              <a:gd name="T20" fmla="*/ 6912 w 11520"/>
              <a:gd name="T21" fmla="*/ 3840 h 11520"/>
              <a:gd name="T22" fmla="*/ 6976 w 11520"/>
              <a:gd name="T23" fmla="*/ 4256 h 11520"/>
              <a:gd name="T24" fmla="*/ 7200 w 11520"/>
              <a:gd name="T25" fmla="*/ 7104 h 11520"/>
              <a:gd name="T26" fmla="*/ 7136 w 11520"/>
              <a:gd name="T27" fmla="*/ 7168 h 11520"/>
              <a:gd name="T28" fmla="*/ 3872 w 11520"/>
              <a:gd name="T29" fmla="*/ 5728 h 11520"/>
              <a:gd name="T30" fmla="*/ 4576 w 11520"/>
              <a:gd name="T31" fmla="*/ 4256 h 11520"/>
              <a:gd name="T32" fmla="*/ 4640 w 11520"/>
              <a:gd name="T33" fmla="*/ 3840 h 11520"/>
              <a:gd name="T34" fmla="*/ 4160 w 11520"/>
              <a:gd name="T35" fmla="*/ 3744 h 11520"/>
              <a:gd name="T36" fmla="*/ 3872 w 11520"/>
              <a:gd name="T37" fmla="*/ 7552 h 11520"/>
              <a:gd name="T38" fmla="*/ 3936 w 11520"/>
              <a:gd name="T39" fmla="*/ 7616 h 11520"/>
              <a:gd name="T40" fmla="*/ 8320 w 11520"/>
              <a:gd name="T41" fmla="*/ 5696 h 11520"/>
              <a:gd name="T42" fmla="*/ 7360 w 11520"/>
              <a:gd name="T43" fmla="*/ 3712 h 11520"/>
              <a:gd name="T44" fmla="*/ 6912 w 11520"/>
              <a:gd name="T45" fmla="*/ 3840 h 11520"/>
              <a:gd name="T46" fmla="*/ 5760 w 11520"/>
              <a:gd name="T47" fmla="*/ 5760 h 11520"/>
              <a:gd name="T48" fmla="*/ 5440 w 11520"/>
              <a:gd name="T49" fmla="*/ 5440 h 11520"/>
              <a:gd name="T50" fmla="*/ 5440 w 11520"/>
              <a:gd name="T51" fmla="*/ 3520 h 11520"/>
              <a:gd name="T52" fmla="*/ 5760 w 11520"/>
              <a:gd name="T53" fmla="*/ 3200 h 11520"/>
              <a:gd name="T54" fmla="*/ 6080 w 11520"/>
              <a:gd name="T55" fmla="*/ 3520 h 11520"/>
              <a:gd name="T56" fmla="*/ 6080 w 11520"/>
              <a:gd name="T57" fmla="*/ 5440 h 11520"/>
              <a:gd name="T58" fmla="*/ 5760 w 11520"/>
              <a:gd name="T59" fmla="*/ 5760 h 115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1520" h="11520">
                <a:moveTo>
                  <a:pt x="5760" y="0"/>
                </a:moveTo>
                <a:cubicBezTo>
                  <a:pt x="2592" y="0"/>
                  <a:pt x="0" y="2592"/>
                  <a:pt x="0" y="5760"/>
                </a:cubicBezTo>
                <a:cubicBezTo>
                  <a:pt x="0" y="8928"/>
                  <a:pt x="2592" y="11520"/>
                  <a:pt x="5760" y="11520"/>
                </a:cubicBezTo>
                <a:cubicBezTo>
                  <a:pt x="8928" y="11520"/>
                  <a:pt x="11520" y="8928"/>
                  <a:pt x="11520" y="5760"/>
                </a:cubicBezTo>
                <a:cubicBezTo>
                  <a:pt x="11520" y="2592"/>
                  <a:pt x="8928" y="0"/>
                  <a:pt x="5760" y="0"/>
                </a:cubicBezTo>
                <a:close/>
                <a:moveTo>
                  <a:pt x="5760" y="10880"/>
                </a:moveTo>
                <a:cubicBezTo>
                  <a:pt x="2944" y="10880"/>
                  <a:pt x="640" y="8576"/>
                  <a:pt x="640" y="5760"/>
                </a:cubicBezTo>
                <a:cubicBezTo>
                  <a:pt x="640" y="2944"/>
                  <a:pt x="2944" y="640"/>
                  <a:pt x="5760" y="640"/>
                </a:cubicBezTo>
                <a:cubicBezTo>
                  <a:pt x="8576" y="640"/>
                  <a:pt x="10880" y="2944"/>
                  <a:pt x="10880" y="5760"/>
                </a:cubicBezTo>
                <a:cubicBezTo>
                  <a:pt x="10880" y="8576"/>
                  <a:pt x="8576" y="10880"/>
                  <a:pt x="5760" y="10880"/>
                </a:cubicBezTo>
                <a:close/>
                <a:moveTo>
                  <a:pt x="6912" y="3840"/>
                </a:moveTo>
                <a:cubicBezTo>
                  <a:pt x="6816" y="3968"/>
                  <a:pt x="6848" y="4160"/>
                  <a:pt x="6976" y="4256"/>
                </a:cubicBezTo>
                <a:cubicBezTo>
                  <a:pt x="7712" y="4864"/>
                  <a:pt x="8000" y="6016"/>
                  <a:pt x="7200" y="7104"/>
                </a:cubicBezTo>
                <a:lnTo>
                  <a:pt x="7136" y="7168"/>
                </a:lnTo>
                <a:cubicBezTo>
                  <a:pt x="5568" y="8320"/>
                  <a:pt x="3872" y="7232"/>
                  <a:pt x="3872" y="5728"/>
                </a:cubicBezTo>
                <a:cubicBezTo>
                  <a:pt x="3872" y="5120"/>
                  <a:pt x="4160" y="4608"/>
                  <a:pt x="4576" y="4256"/>
                </a:cubicBezTo>
                <a:cubicBezTo>
                  <a:pt x="4704" y="4160"/>
                  <a:pt x="4736" y="3968"/>
                  <a:pt x="4640" y="3840"/>
                </a:cubicBezTo>
                <a:cubicBezTo>
                  <a:pt x="4544" y="3680"/>
                  <a:pt x="4320" y="3616"/>
                  <a:pt x="4160" y="3744"/>
                </a:cubicBezTo>
                <a:cubicBezTo>
                  <a:pt x="3168" y="4544"/>
                  <a:pt x="2784" y="6112"/>
                  <a:pt x="3872" y="7552"/>
                </a:cubicBezTo>
                <a:lnTo>
                  <a:pt x="3936" y="7616"/>
                </a:lnTo>
                <a:cubicBezTo>
                  <a:pt x="6048" y="9184"/>
                  <a:pt x="8320" y="7712"/>
                  <a:pt x="8320" y="5696"/>
                </a:cubicBezTo>
                <a:cubicBezTo>
                  <a:pt x="8320" y="4896"/>
                  <a:pt x="7936" y="4192"/>
                  <a:pt x="7360" y="3712"/>
                </a:cubicBezTo>
                <a:cubicBezTo>
                  <a:pt x="7232" y="3648"/>
                  <a:pt x="7008" y="3680"/>
                  <a:pt x="6912" y="3840"/>
                </a:cubicBezTo>
                <a:close/>
                <a:moveTo>
                  <a:pt x="5760" y="5760"/>
                </a:moveTo>
                <a:cubicBezTo>
                  <a:pt x="5600" y="5760"/>
                  <a:pt x="5440" y="5632"/>
                  <a:pt x="5440" y="5440"/>
                </a:cubicBezTo>
                <a:lnTo>
                  <a:pt x="5440" y="3520"/>
                </a:lnTo>
                <a:cubicBezTo>
                  <a:pt x="5440" y="3360"/>
                  <a:pt x="5600" y="3200"/>
                  <a:pt x="5760" y="3200"/>
                </a:cubicBezTo>
                <a:cubicBezTo>
                  <a:pt x="5920" y="3200"/>
                  <a:pt x="6080" y="3360"/>
                  <a:pt x="6080" y="3520"/>
                </a:cubicBezTo>
                <a:lnTo>
                  <a:pt x="6080" y="5440"/>
                </a:lnTo>
                <a:cubicBezTo>
                  <a:pt x="6080" y="5600"/>
                  <a:pt x="5920" y="5760"/>
                  <a:pt x="5760" y="576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Righteous" panose="02010506000000020000" pitchFamily="2" charset="0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8951393" y="5322143"/>
            <a:ext cx="1306195" cy="27559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Righteous" panose="02010506000000020000" pitchFamily="2" charset="0"/>
              </a:rPr>
              <a:t>Date:06/08/2024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  <a:cs typeface="Righteous" panose="02010506000000020000" pitchFamily="2" charset="0"/>
            </a:endParaRPr>
          </a:p>
        </p:txBody>
      </p:sp>
      <p:pic>
        <p:nvPicPr>
          <p:cNvPr id="49" name="图形 48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32571" y="592537"/>
            <a:ext cx="828675" cy="552450"/>
          </a:xfrm>
          <a:prstGeom prst="rect">
            <a:avLst/>
          </a:prstGeom>
        </p:spPr>
      </p:pic>
      <p:sp>
        <p:nvSpPr>
          <p:cNvPr id="34" name="矩形 33"/>
          <p:cNvSpPr/>
          <p:nvPr/>
        </p:nvSpPr>
        <p:spPr>
          <a:xfrm>
            <a:off x="6185305" y="2383418"/>
            <a:ext cx="5028781" cy="15684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9600" dirty="0">
                <a:solidFill>
                  <a:schemeClr val="accent2"/>
                </a:solidFill>
                <a:latin typeface="Righteous" panose="02010506000000020000" pitchFamily="2" charset="0"/>
                <a:cs typeface="Righteous" panose="02010506000000020000" pitchFamily="2" charset="0"/>
              </a:rPr>
              <a:t>RAG</a:t>
            </a:r>
            <a:endParaRPr lang="en-US" altLang="zh-CN" sz="9600" dirty="0">
              <a:solidFill>
                <a:schemeClr val="accent2"/>
              </a:solidFill>
              <a:latin typeface="Righteous" panose="02010506000000020000" pitchFamily="2" charset="0"/>
              <a:cs typeface="Righteous" panose="02010506000000020000" pitchFamily="2" charset="0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6263640" y="3477895"/>
            <a:ext cx="5610860" cy="88773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endParaRPr lang="en-US" altLang="zh-CN" dirty="0">
              <a:solidFill>
                <a:srgbClr val="FF944B"/>
              </a:solidFill>
              <a:latin typeface="Righteous" panose="02010506000000020000" pitchFamily="2" charset="0"/>
              <a:cs typeface="Righteous" panose="02010506000000020000" pitchFamily="2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16"/>
          <a:stretch>
            <a:fillRect/>
          </a:stretch>
        </p:blipFill>
        <p:spPr>
          <a:xfrm>
            <a:off x="1013460" y="2020570"/>
            <a:ext cx="3542665" cy="35477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eelOff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6275" y="2611120"/>
            <a:ext cx="10840085" cy="2997200"/>
          </a:xfrm>
          <a:prstGeom prst="rect">
            <a:avLst/>
          </a:prstGeom>
        </p:spPr>
      </p:pic>
      <p:sp>
        <p:nvSpPr>
          <p:cNvPr id="29" name="矩形 28"/>
          <p:cNvSpPr/>
          <p:nvPr>
            <p:custDataLst>
              <p:tags r:id="rId2"/>
            </p:custDataLst>
          </p:nvPr>
        </p:nvSpPr>
        <p:spPr>
          <a:xfrm>
            <a:off x="1138749" y="266167"/>
            <a:ext cx="4993764" cy="132207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IN" altLang="en-US" sz="4000" dirty="0">
                <a:solidFill>
                  <a:srgbClr val="FF944B"/>
                </a:solidFill>
                <a:latin typeface="Righteous" panose="02010506000000020000" pitchFamily="2" charset="0"/>
                <a:ea typeface="Righteous" panose="02010506000000020000" pitchFamily="2" charset="0"/>
                <a:cs typeface="Manrope SemiBold" charset="0"/>
              </a:rPr>
              <a:t>Creating Database (Vector)</a:t>
            </a:r>
            <a:endParaRPr lang="en-IN" altLang="en-US" sz="4000" dirty="0">
              <a:solidFill>
                <a:srgbClr val="FF944B"/>
              </a:solidFill>
              <a:latin typeface="Righteous" panose="02010506000000020000" pitchFamily="2" charset="0"/>
              <a:ea typeface="Righteous" panose="02010506000000020000" pitchFamily="2" charset="0"/>
              <a:cs typeface="Manrope SemiBold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77230" y="179070"/>
            <a:ext cx="6333490" cy="187769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580" y="899160"/>
            <a:ext cx="5315585" cy="157543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580" y="2673350"/>
            <a:ext cx="5203190" cy="151066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4415" y="3941445"/>
            <a:ext cx="6890385" cy="21005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矩形 28"/>
          <p:cNvSpPr/>
          <p:nvPr/>
        </p:nvSpPr>
        <p:spPr>
          <a:xfrm>
            <a:off x="1138749" y="266167"/>
            <a:ext cx="4993764" cy="706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4000" dirty="0">
                <a:solidFill>
                  <a:srgbClr val="FF944B"/>
                </a:solidFill>
                <a:latin typeface="Righteous" panose="02010506000000020000" pitchFamily="2" charset="0"/>
                <a:ea typeface="Righteous" panose="02010506000000020000" pitchFamily="2" charset="0"/>
                <a:cs typeface="Manrope SemiBold" charset="0"/>
              </a:rPr>
              <a:t>Architecture</a:t>
            </a:r>
            <a:r>
              <a:rPr lang="en-IN" altLang="en-US" sz="4000" dirty="0">
                <a:solidFill>
                  <a:srgbClr val="FF944B"/>
                </a:solidFill>
                <a:latin typeface="Righteous" panose="02010506000000020000" pitchFamily="2" charset="0"/>
                <a:ea typeface="Righteous" panose="02010506000000020000" pitchFamily="2" charset="0"/>
                <a:cs typeface="Manrope SemiBold" charset="0"/>
              </a:rPr>
              <a:t> Detail</a:t>
            </a:r>
            <a:endParaRPr lang="en-IN" altLang="en-US" sz="4000" dirty="0">
              <a:solidFill>
                <a:srgbClr val="FF944B"/>
              </a:solidFill>
              <a:latin typeface="Righteous" panose="02010506000000020000" pitchFamily="2" charset="0"/>
              <a:ea typeface="Righteous" panose="02010506000000020000" pitchFamily="2" charset="0"/>
              <a:cs typeface="Manrope SemiBold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06525" y="1069340"/>
            <a:ext cx="8549005" cy="159194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8940" y="2907030"/>
            <a:ext cx="7112000" cy="3524885"/>
          </a:xfrm>
          <a:prstGeom prst="rect">
            <a:avLst/>
          </a:prstGeom>
        </p:spPr>
      </p:pic>
      <p:sp>
        <p:nvSpPr>
          <p:cNvPr id="2" name="Text Box 1"/>
          <p:cNvSpPr txBox="1"/>
          <p:nvPr/>
        </p:nvSpPr>
        <p:spPr>
          <a:xfrm>
            <a:off x="7330440" y="4718050"/>
            <a:ext cx="18954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latin typeface="+mj-lt"/>
                <a:cs typeface="+mj-lt"/>
              </a:rPr>
              <a:t>query + context</a:t>
            </a:r>
            <a:endParaRPr lang="en-US">
              <a:latin typeface="+mj-lt"/>
              <a:cs typeface="+mj-lt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 flipH="1" flipV="1">
            <a:off x="5902325" y="2092325"/>
            <a:ext cx="1659255" cy="246951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9" name="矩形 28"/>
          <p:cNvSpPr/>
          <p:nvPr>
            <p:custDataLst>
              <p:tags r:id="rId1"/>
            </p:custDataLst>
          </p:nvPr>
        </p:nvSpPr>
        <p:spPr>
          <a:xfrm>
            <a:off x="1138749" y="266167"/>
            <a:ext cx="4993764" cy="76835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zh-CN" sz="4400" dirty="0">
                <a:solidFill>
                  <a:srgbClr val="FF944B"/>
                </a:solidFill>
                <a:latin typeface="Times New Roman" panose="02020603050405020304" charset="0"/>
                <a:ea typeface="Righteous" panose="02010506000000020000" pitchFamily="2" charset="0"/>
                <a:cs typeface="Times New Roman" panose="02020603050405020304" charset="0"/>
              </a:rPr>
              <a:t>Challenges !!!</a:t>
            </a:r>
            <a:endParaRPr lang="en-US" altLang="zh-CN" sz="4400" dirty="0">
              <a:solidFill>
                <a:srgbClr val="FF944B"/>
              </a:solidFill>
              <a:latin typeface="Times New Roman" panose="02020603050405020304" charset="0"/>
              <a:ea typeface="Righteous" panose="02010506000000020000" pitchFamily="2" charset="0"/>
              <a:cs typeface="Times New Roman" panose="02020603050405020304" charset="0"/>
            </a:endParaRPr>
          </a:p>
        </p:txBody>
      </p:sp>
      <p:sp>
        <p:nvSpPr>
          <p:cNvPr id="22" name="Text Box 21"/>
          <p:cNvSpPr txBox="1"/>
          <p:nvPr>
            <p:custDataLst>
              <p:tags r:id="rId2"/>
            </p:custDataLst>
          </p:nvPr>
        </p:nvSpPr>
        <p:spPr>
          <a:xfrm>
            <a:off x="511175" y="1149985"/>
            <a:ext cx="8336280" cy="22174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 fontAlgn="auto">
              <a:spcAft>
                <a:spcPts val="3000"/>
              </a:spcAft>
              <a:buFont typeface="Wingdings" panose="05000000000000000000" charset="0"/>
              <a:buChar char="o"/>
            </a:pPr>
            <a:r>
              <a:rPr lang="en-US">
                <a:latin typeface="+mj-lt"/>
                <a:cs typeface="+mj-lt"/>
              </a:rPr>
              <a:t>Retrieval / Embedding Algorithm</a:t>
            </a:r>
            <a:endParaRPr lang="en-US">
              <a:latin typeface="+mj-lt"/>
              <a:cs typeface="+mj-lt"/>
            </a:endParaRPr>
          </a:p>
          <a:p>
            <a:pPr marL="285750" indent="-285750" fontAlgn="auto">
              <a:spcAft>
                <a:spcPts val="3000"/>
              </a:spcAft>
              <a:buFont typeface="Wingdings" panose="05000000000000000000" charset="0"/>
              <a:buChar char="o"/>
            </a:pPr>
            <a:r>
              <a:rPr lang="en-US">
                <a:latin typeface="+mj-lt"/>
                <a:cs typeface="+mj-lt"/>
              </a:rPr>
              <a:t>LLM specific / Open Source</a:t>
            </a:r>
            <a:endParaRPr lang="en-US">
              <a:latin typeface="+mj-lt"/>
              <a:cs typeface="+mj-lt"/>
            </a:endParaRPr>
          </a:p>
          <a:p>
            <a:pPr marL="285750" indent="-285750" fontAlgn="auto">
              <a:spcAft>
                <a:spcPts val="3000"/>
              </a:spcAft>
              <a:buFont typeface="Wingdings" panose="05000000000000000000" charset="0"/>
              <a:buChar char="o"/>
            </a:pPr>
            <a:r>
              <a:rPr lang="en-US">
                <a:latin typeface="+mj-lt"/>
                <a:cs typeface="+mj-lt"/>
              </a:rPr>
              <a:t>LLM input capacity</a:t>
            </a:r>
            <a:endParaRPr lang="en-US">
              <a:latin typeface="+mj-lt"/>
              <a:cs typeface="+mj-lt"/>
            </a:endParaRPr>
          </a:p>
          <a:p>
            <a:pPr marL="285750" indent="-285750" fontAlgn="auto">
              <a:spcAft>
                <a:spcPts val="3000"/>
              </a:spcAft>
              <a:buFont typeface="Wingdings" panose="05000000000000000000" charset="0"/>
              <a:buChar char="o"/>
            </a:pPr>
            <a:endParaRPr lang="en-US">
              <a:latin typeface="+mj-lt"/>
              <a:cs typeface="+mj-lt"/>
            </a:endParaRPr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8670925" y="480060"/>
            <a:ext cx="3309620" cy="188150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9053830" y="2580640"/>
            <a:ext cx="2240915" cy="194183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7046595" y="4740910"/>
            <a:ext cx="3088640" cy="177101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5723890" y="1911350"/>
            <a:ext cx="2095500" cy="245745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704215" y="4670425"/>
            <a:ext cx="1685925" cy="1076960"/>
          </a:xfrm>
          <a:prstGeom prst="roundRect">
            <a:avLst/>
          </a:prstGeom>
        </p:spPr>
      </p:pic>
      <p:pic>
        <p:nvPicPr>
          <p:cNvPr id="13" name="Picture 12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3585845" y="5115560"/>
            <a:ext cx="1495425" cy="1075690"/>
          </a:xfrm>
          <a:prstGeom prst="round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94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Righteous" panose="02010506000000020000" pitchFamily="2" charset="0"/>
            </a:endParaRPr>
          </a:p>
        </p:txBody>
      </p:sp>
      <p:sp>
        <p:nvSpPr>
          <p:cNvPr id="6" name="矩形: 圆角 5"/>
          <p:cNvSpPr/>
          <p:nvPr/>
        </p:nvSpPr>
        <p:spPr>
          <a:xfrm>
            <a:off x="386715" y="334132"/>
            <a:ext cx="11418570" cy="6206490"/>
          </a:xfrm>
          <a:prstGeom prst="roundRect">
            <a:avLst>
              <a:gd name="adj" fmla="val 8564"/>
            </a:avLst>
          </a:prstGeom>
          <a:solidFill>
            <a:srgbClr val="FFF8F3"/>
          </a:solidFill>
          <a:ln>
            <a:solidFill>
              <a:srgbClr val="13161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Manrope SemiBold" charset="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992444" y="5709171"/>
            <a:ext cx="5041780" cy="42954"/>
          </a:xfrm>
          <a:prstGeom prst="rect">
            <a:avLst/>
          </a:prstGeom>
          <a:solidFill>
            <a:srgbClr val="1316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Righteous" panose="02010506000000020000" pitchFamily="2" charset="0"/>
            </a:endParaRPr>
          </a:p>
        </p:txBody>
      </p:sp>
      <p:pic>
        <p:nvPicPr>
          <p:cNvPr id="19" name="图形 1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flipH="1">
            <a:off x="985319" y="2170395"/>
            <a:ext cx="4661639" cy="3534832"/>
          </a:xfrm>
          <a:prstGeom prst="rect">
            <a:avLst/>
          </a:prstGeom>
        </p:spPr>
      </p:pic>
      <p:pic>
        <p:nvPicPr>
          <p:cNvPr id="17" name="图形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8773" y="1380319"/>
            <a:ext cx="706967" cy="904918"/>
          </a:xfrm>
          <a:prstGeom prst="rect">
            <a:avLst/>
          </a:prstGeom>
        </p:spPr>
      </p:pic>
      <p:pic>
        <p:nvPicPr>
          <p:cNvPr id="28" name="图形 27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75494" y="1567483"/>
            <a:ext cx="352425" cy="352425"/>
          </a:xfrm>
          <a:prstGeom prst="rect">
            <a:avLst/>
          </a:prstGeom>
        </p:spPr>
      </p:pic>
      <p:sp>
        <p:nvSpPr>
          <p:cNvPr id="29" name="矩形 28"/>
          <p:cNvSpPr/>
          <p:nvPr/>
        </p:nvSpPr>
        <p:spPr>
          <a:xfrm>
            <a:off x="6632657" y="1543640"/>
            <a:ext cx="2476067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accent1"/>
                </a:solidFill>
                <a:latin typeface="Righteous" panose="02010506000000020000" pitchFamily="2" charset="0"/>
                <a:cs typeface="Righteous" panose="02010506000000020000" pitchFamily="2" charset="0"/>
              </a:rPr>
              <a:t>DYSL-LAB  intern</a:t>
            </a:r>
            <a:endParaRPr lang="en-US" altLang="zh-CN" sz="2000" dirty="0">
              <a:solidFill>
                <a:schemeClr val="accent1"/>
              </a:solidFill>
              <a:latin typeface="Righteous" panose="02010506000000020000" pitchFamily="2" charset="0"/>
              <a:cs typeface="Righteous" panose="02010506000000020000" pitchFamily="2" charset="0"/>
            </a:endParaRPr>
          </a:p>
        </p:txBody>
      </p:sp>
      <p:pic>
        <p:nvPicPr>
          <p:cNvPr id="30" name="图形 29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flipH="1">
            <a:off x="10236194" y="3091002"/>
            <a:ext cx="639449" cy="692736"/>
          </a:xfrm>
          <a:prstGeom prst="rect">
            <a:avLst/>
          </a:prstGeom>
        </p:spPr>
      </p:pic>
      <p:pic>
        <p:nvPicPr>
          <p:cNvPr id="31" name="图形 3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34491" y="575045"/>
            <a:ext cx="714783" cy="714783"/>
          </a:xfrm>
          <a:prstGeom prst="rect">
            <a:avLst/>
          </a:prstGeom>
        </p:spPr>
      </p:pic>
      <p:cxnSp>
        <p:nvCxnSpPr>
          <p:cNvPr id="35" name="直接连接符 34"/>
          <p:cNvCxnSpPr/>
          <p:nvPr/>
        </p:nvCxnSpPr>
        <p:spPr>
          <a:xfrm>
            <a:off x="6284970" y="4685014"/>
            <a:ext cx="483177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椭圆 39"/>
          <p:cNvSpPr/>
          <p:nvPr/>
        </p:nvSpPr>
        <p:spPr>
          <a:xfrm>
            <a:off x="6338019" y="5220577"/>
            <a:ext cx="505530" cy="505530"/>
          </a:xfrm>
          <a:prstGeom prst="ellipse">
            <a:avLst/>
          </a:prstGeom>
          <a:solidFill>
            <a:srgbClr val="FF94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Righteous" panose="02010506000000020000" pitchFamily="2" charset="0"/>
            </a:endParaRPr>
          </a:p>
        </p:txBody>
      </p:sp>
      <p:sp>
        <p:nvSpPr>
          <p:cNvPr id="41" name="Oval 28"/>
          <p:cNvSpPr/>
          <p:nvPr/>
        </p:nvSpPr>
        <p:spPr>
          <a:xfrm>
            <a:off x="6482625" y="5365764"/>
            <a:ext cx="216318" cy="215157"/>
          </a:xfrm>
          <a:custGeom>
            <a:avLst/>
            <a:gdLst>
              <a:gd name="T0" fmla="*/ 6400 w 11648"/>
              <a:gd name="T1" fmla="*/ 1376 h 11584"/>
              <a:gd name="T2" fmla="*/ 8000 w 11648"/>
              <a:gd name="T3" fmla="*/ 2432 h 11584"/>
              <a:gd name="T4" fmla="*/ 9728 w 11648"/>
              <a:gd name="T5" fmla="*/ 2464 h 11584"/>
              <a:gd name="T6" fmla="*/ 9472 w 11648"/>
              <a:gd name="T7" fmla="*/ 4544 h 11584"/>
              <a:gd name="T8" fmla="*/ 10944 w 11648"/>
              <a:gd name="T9" fmla="*/ 5760 h 11584"/>
              <a:gd name="T10" fmla="*/ 9472 w 11648"/>
              <a:gd name="T11" fmla="*/ 6976 h 11584"/>
              <a:gd name="T12" fmla="*/ 9728 w 11648"/>
              <a:gd name="T13" fmla="*/ 9056 h 11584"/>
              <a:gd name="T14" fmla="*/ 8000 w 11648"/>
              <a:gd name="T15" fmla="*/ 9088 h 11584"/>
              <a:gd name="T16" fmla="*/ 6400 w 11648"/>
              <a:gd name="T17" fmla="*/ 10144 h 11584"/>
              <a:gd name="T18" fmla="*/ 5376 w 11648"/>
              <a:gd name="T19" fmla="*/ 10848 h 11584"/>
              <a:gd name="T20" fmla="*/ 4096 w 11648"/>
              <a:gd name="T21" fmla="*/ 9184 h 11584"/>
              <a:gd name="T22" fmla="*/ 2528 w 11648"/>
              <a:gd name="T23" fmla="*/ 9664 h 11584"/>
              <a:gd name="T24" fmla="*/ 2400 w 11648"/>
              <a:gd name="T25" fmla="*/ 7488 h 11584"/>
              <a:gd name="T26" fmla="*/ 736 w 11648"/>
              <a:gd name="T27" fmla="*/ 6208 h 11584"/>
              <a:gd name="T28" fmla="*/ 1440 w 11648"/>
              <a:gd name="T29" fmla="*/ 5184 h 11584"/>
              <a:gd name="T30" fmla="*/ 2336 w 11648"/>
              <a:gd name="T31" fmla="*/ 3040 h 11584"/>
              <a:gd name="T32" fmla="*/ 3104 w 11648"/>
              <a:gd name="T33" fmla="*/ 2272 h 11584"/>
              <a:gd name="T34" fmla="*/ 4608 w 11648"/>
              <a:gd name="T35" fmla="*/ 2112 h 11584"/>
              <a:gd name="T36" fmla="*/ 5824 w 11648"/>
              <a:gd name="T37" fmla="*/ 640 h 11584"/>
              <a:gd name="T38" fmla="*/ 4800 w 11648"/>
              <a:gd name="T39" fmla="*/ 320 h 11584"/>
              <a:gd name="T40" fmla="*/ 3808 w 11648"/>
              <a:gd name="T41" fmla="*/ 1792 h 11584"/>
              <a:gd name="T42" fmla="*/ 2688 w 11648"/>
              <a:gd name="T43" fmla="*/ 1216 h 11584"/>
              <a:gd name="T44" fmla="*/ 1216 w 11648"/>
              <a:gd name="T45" fmla="*/ 2304 h 11584"/>
              <a:gd name="T46" fmla="*/ 1792 w 11648"/>
              <a:gd name="T47" fmla="*/ 3776 h 11584"/>
              <a:gd name="T48" fmla="*/ 320 w 11648"/>
              <a:gd name="T49" fmla="*/ 4768 h 11584"/>
              <a:gd name="T50" fmla="*/ 64 w 11648"/>
              <a:gd name="T51" fmla="*/ 6560 h 11584"/>
              <a:gd name="T52" fmla="*/ 1536 w 11648"/>
              <a:gd name="T53" fmla="*/ 7200 h 11584"/>
              <a:gd name="T54" fmla="*/ 1216 w 11648"/>
              <a:gd name="T55" fmla="*/ 8896 h 11584"/>
              <a:gd name="T56" fmla="*/ 2496 w 11648"/>
              <a:gd name="T57" fmla="*/ 10432 h 11584"/>
              <a:gd name="T58" fmla="*/ 3648 w 11648"/>
              <a:gd name="T59" fmla="*/ 9760 h 11584"/>
              <a:gd name="T60" fmla="*/ 4640 w 11648"/>
              <a:gd name="T61" fmla="*/ 10304 h 11584"/>
              <a:gd name="T62" fmla="*/ 5824 w 11648"/>
              <a:gd name="T63" fmla="*/ 11584 h 11584"/>
              <a:gd name="T64" fmla="*/ 7008 w 11648"/>
              <a:gd name="T65" fmla="*/ 10304 h 11584"/>
              <a:gd name="T66" fmla="*/ 8000 w 11648"/>
              <a:gd name="T67" fmla="*/ 9760 h 11584"/>
              <a:gd name="T68" fmla="*/ 9152 w 11648"/>
              <a:gd name="T69" fmla="*/ 10432 h 11584"/>
              <a:gd name="T70" fmla="*/ 10432 w 11648"/>
              <a:gd name="T71" fmla="*/ 8896 h 11584"/>
              <a:gd name="T72" fmla="*/ 10112 w 11648"/>
              <a:gd name="T73" fmla="*/ 7200 h 11584"/>
              <a:gd name="T74" fmla="*/ 11584 w 11648"/>
              <a:gd name="T75" fmla="*/ 6560 h 11584"/>
              <a:gd name="T76" fmla="*/ 11328 w 11648"/>
              <a:gd name="T77" fmla="*/ 4768 h 11584"/>
              <a:gd name="T78" fmla="*/ 9856 w 11648"/>
              <a:gd name="T79" fmla="*/ 3776 h 11584"/>
              <a:gd name="T80" fmla="*/ 10432 w 11648"/>
              <a:gd name="T81" fmla="*/ 2304 h 11584"/>
              <a:gd name="T82" fmla="*/ 8960 w 11648"/>
              <a:gd name="T83" fmla="*/ 1216 h 11584"/>
              <a:gd name="T84" fmla="*/ 7840 w 11648"/>
              <a:gd name="T85" fmla="*/ 1792 h 11584"/>
              <a:gd name="T86" fmla="*/ 6848 w 11648"/>
              <a:gd name="T87" fmla="*/ 320 h 11584"/>
              <a:gd name="T88" fmla="*/ 5824 w 11648"/>
              <a:gd name="T89" fmla="*/ 4480 h 11584"/>
              <a:gd name="T90" fmla="*/ 4544 w 11648"/>
              <a:gd name="T91" fmla="*/ 5760 h 11584"/>
              <a:gd name="T92" fmla="*/ 3904 w 11648"/>
              <a:gd name="T93" fmla="*/ 5760 h 11584"/>
              <a:gd name="T94" fmla="*/ 5824 w 11648"/>
              <a:gd name="T95" fmla="*/ 3840 h 115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11648" h="11584">
                <a:moveTo>
                  <a:pt x="5824" y="640"/>
                </a:moveTo>
                <a:cubicBezTo>
                  <a:pt x="5984" y="640"/>
                  <a:pt x="6112" y="640"/>
                  <a:pt x="6272" y="672"/>
                </a:cubicBezTo>
                <a:lnTo>
                  <a:pt x="6400" y="1376"/>
                </a:lnTo>
                <a:cubicBezTo>
                  <a:pt x="6464" y="1728"/>
                  <a:pt x="6720" y="2016"/>
                  <a:pt x="7040" y="2112"/>
                </a:cubicBezTo>
                <a:cubicBezTo>
                  <a:pt x="7200" y="2176"/>
                  <a:pt x="7392" y="2240"/>
                  <a:pt x="7552" y="2336"/>
                </a:cubicBezTo>
                <a:cubicBezTo>
                  <a:pt x="7680" y="2400"/>
                  <a:pt x="7840" y="2432"/>
                  <a:pt x="8000" y="2432"/>
                </a:cubicBezTo>
                <a:cubicBezTo>
                  <a:pt x="8192" y="2432"/>
                  <a:pt x="8384" y="2368"/>
                  <a:pt x="8544" y="2272"/>
                </a:cubicBezTo>
                <a:lnTo>
                  <a:pt x="9120" y="1856"/>
                </a:lnTo>
                <a:cubicBezTo>
                  <a:pt x="9344" y="2048"/>
                  <a:pt x="9568" y="2240"/>
                  <a:pt x="9728" y="2464"/>
                </a:cubicBezTo>
                <a:lnTo>
                  <a:pt x="9312" y="3040"/>
                </a:lnTo>
                <a:cubicBezTo>
                  <a:pt x="9120" y="3328"/>
                  <a:pt x="9088" y="3712"/>
                  <a:pt x="9248" y="4032"/>
                </a:cubicBezTo>
                <a:cubicBezTo>
                  <a:pt x="9344" y="4192"/>
                  <a:pt x="9408" y="4352"/>
                  <a:pt x="9472" y="4544"/>
                </a:cubicBezTo>
                <a:cubicBezTo>
                  <a:pt x="9600" y="4896"/>
                  <a:pt x="9856" y="5120"/>
                  <a:pt x="10208" y="5184"/>
                </a:cubicBezTo>
                <a:lnTo>
                  <a:pt x="10912" y="5312"/>
                </a:lnTo>
                <a:cubicBezTo>
                  <a:pt x="10912" y="5472"/>
                  <a:pt x="10944" y="5600"/>
                  <a:pt x="10944" y="5760"/>
                </a:cubicBezTo>
                <a:cubicBezTo>
                  <a:pt x="10944" y="5920"/>
                  <a:pt x="10944" y="6048"/>
                  <a:pt x="10912" y="6208"/>
                </a:cubicBezTo>
                <a:lnTo>
                  <a:pt x="10208" y="6336"/>
                </a:lnTo>
                <a:cubicBezTo>
                  <a:pt x="9856" y="6400"/>
                  <a:pt x="9568" y="6656"/>
                  <a:pt x="9472" y="6976"/>
                </a:cubicBezTo>
                <a:cubicBezTo>
                  <a:pt x="9408" y="7136"/>
                  <a:pt x="9344" y="7328"/>
                  <a:pt x="9248" y="7488"/>
                </a:cubicBezTo>
                <a:cubicBezTo>
                  <a:pt x="9088" y="7808"/>
                  <a:pt x="9120" y="8192"/>
                  <a:pt x="9312" y="8480"/>
                </a:cubicBezTo>
                <a:lnTo>
                  <a:pt x="9728" y="9056"/>
                </a:lnTo>
                <a:cubicBezTo>
                  <a:pt x="9536" y="9280"/>
                  <a:pt x="9344" y="9504"/>
                  <a:pt x="9120" y="9664"/>
                </a:cubicBezTo>
                <a:lnTo>
                  <a:pt x="8544" y="9248"/>
                </a:lnTo>
                <a:cubicBezTo>
                  <a:pt x="8384" y="9120"/>
                  <a:pt x="8192" y="9088"/>
                  <a:pt x="8000" y="9088"/>
                </a:cubicBezTo>
                <a:cubicBezTo>
                  <a:pt x="7840" y="9088"/>
                  <a:pt x="7712" y="9120"/>
                  <a:pt x="7552" y="9184"/>
                </a:cubicBezTo>
                <a:cubicBezTo>
                  <a:pt x="7392" y="9280"/>
                  <a:pt x="7232" y="9344"/>
                  <a:pt x="7040" y="9408"/>
                </a:cubicBezTo>
                <a:cubicBezTo>
                  <a:pt x="6688" y="9536"/>
                  <a:pt x="6464" y="9792"/>
                  <a:pt x="6400" y="10144"/>
                </a:cubicBezTo>
                <a:lnTo>
                  <a:pt x="6272" y="10848"/>
                </a:lnTo>
                <a:cubicBezTo>
                  <a:pt x="6112" y="10848"/>
                  <a:pt x="5984" y="10880"/>
                  <a:pt x="5824" y="10880"/>
                </a:cubicBezTo>
                <a:cubicBezTo>
                  <a:pt x="5664" y="10880"/>
                  <a:pt x="5536" y="10880"/>
                  <a:pt x="5376" y="10848"/>
                </a:cubicBezTo>
                <a:lnTo>
                  <a:pt x="5248" y="10144"/>
                </a:lnTo>
                <a:cubicBezTo>
                  <a:pt x="5184" y="9792"/>
                  <a:pt x="4928" y="9504"/>
                  <a:pt x="4608" y="9408"/>
                </a:cubicBezTo>
                <a:cubicBezTo>
                  <a:pt x="4448" y="9344"/>
                  <a:pt x="4256" y="9280"/>
                  <a:pt x="4096" y="9184"/>
                </a:cubicBezTo>
                <a:cubicBezTo>
                  <a:pt x="3968" y="9120"/>
                  <a:pt x="3808" y="9088"/>
                  <a:pt x="3648" y="9088"/>
                </a:cubicBezTo>
                <a:cubicBezTo>
                  <a:pt x="3456" y="9088"/>
                  <a:pt x="3264" y="9152"/>
                  <a:pt x="3104" y="9248"/>
                </a:cubicBezTo>
                <a:lnTo>
                  <a:pt x="2528" y="9664"/>
                </a:lnTo>
                <a:cubicBezTo>
                  <a:pt x="2304" y="9472"/>
                  <a:pt x="2080" y="9280"/>
                  <a:pt x="1920" y="9056"/>
                </a:cubicBezTo>
                <a:lnTo>
                  <a:pt x="2336" y="8480"/>
                </a:lnTo>
                <a:cubicBezTo>
                  <a:pt x="2528" y="8192"/>
                  <a:pt x="2560" y="7808"/>
                  <a:pt x="2400" y="7488"/>
                </a:cubicBezTo>
                <a:cubicBezTo>
                  <a:pt x="2304" y="7328"/>
                  <a:pt x="2240" y="7168"/>
                  <a:pt x="2176" y="6976"/>
                </a:cubicBezTo>
                <a:cubicBezTo>
                  <a:pt x="2048" y="6624"/>
                  <a:pt x="1792" y="6400"/>
                  <a:pt x="1440" y="6336"/>
                </a:cubicBezTo>
                <a:lnTo>
                  <a:pt x="736" y="6208"/>
                </a:lnTo>
                <a:cubicBezTo>
                  <a:pt x="736" y="6048"/>
                  <a:pt x="704" y="5920"/>
                  <a:pt x="704" y="5760"/>
                </a:cubicBezTo>
                <a:cubicBezTo>
                  <a:pt x="704" y="5600"/>
                  <a:pt x="704" y="5472"/>
                  <a:pt x="736" y="5312"/>
                </a:cubicBezTo>
                <a:lnTo>
                  <a:pt x="1440" y="5184"/>
                </a:lnTo>
                <a:cubicBezTo>
                  <a:pt x="1792" y="5120"/>
                  <a:pt x="2080" y="4864"/>
                  <a:pt x="2176" y="4544"/>
                </a:cubicBezTo>
                <a:cubicBezTo>
                  <a:pt x="2240" y="4384"/>
                  <a:pt x="2304" y="4192"/>
                  <a:pt x="2400" y="4032"/>
                </a:cubicBezTo>
                <a:cubicBezTo>
                  <a:pt x="2560" y="3712"/>
                  <a:pt x="2528" y="3328"/>
                  <a:pt x="2336" y="3040"/>
                </a:cubicBezTo>
                <a:lnTo>
                  <a:pt x="1920" y="2464"/>
                </a:lnTo>
                <a:cubicBezTo>
                  <a:pt x="2112" y="2240"/>
                  <a:pt x="2304" y="2016"/>
                  <a:pt x="2528" y="1856"/>
                </a:cubicBezTo>
                <a:lnTo>
                  <a:pt x="3104" y="2272"/>
                </a:lnTo>
                <a:cubicBezTo>
                  <a:pt x="3264" y="2400"/>
                  <a:pt x="3456" y="2432"/>
                  <a:pt x="3648" y="2432"/>
                </a:cubicBezTo>
                <a:cubicBezTo>
                  <a:pt x="3808" y="2432"/>
                  <a:pt x="3936" y="2400"/>
                  <a:pt x="4096" y="2336"/>
                </a:cubicBezTo>
                <a:cubicBezTo>
                  <a:pt x="4256" y="2240"/>
                  <a:pt x="4416" y="2176"/>
                  <a:pt x="4608" y="2112"/>
                </a:cubicBezTo>
                <a:cubicBezTo>
                  <a:pt x="4960" y="1984"/>
                  <a:pt x="5184" y="1728"/>
                  <a:pt x="5248" y="1376"/>
                </a:cubicBezTo>
                <a:lnTo>
                  <a:pt x="5376" y="672"/>
                </a:lnTo>
                <a:cubicBezTo>
                  <a:pt x="5536" y="640"/>
                  <a:pt x="5664" y="640"/>
                  <a:pt x="5824" y="640"/>
                </a:cubicBezTo>
                <a:moveTo>
                  <a:pt x="5824" y="0"/>
                </a:moveTo>
                <a:cubicBezTo>
                  <a:pt x="5568" y="0"/>
                  <a:pt x="5312" y="32"/>
                  <a:pt x="5056" y="64"/>
                </a:cubicBezTo>
                <a:cubicBezTo>
                  <a:pt x="4928" y="96"/>
                  <a:pt x="4800" y="192"/>
                  <a:pt x="4800" y="320"/>
                </a:cubicBezTo>
                <a:lnTo>
                  <a:pt x="4640" y="1280"/>
                </a:lnTo>
                <a:cubicBezTo>
                  <a:pt x="4608" y="1408"/>
                  <a:pt x="4544" y="1504"/>
                  <a:pt x="4416" y="1536"/>
                </a:cubicBezTo>
                <a:cubicBezTo>
                  <a:pt x="4224" y="1600"/>
                  <a:pt x="4000" y="1696"/>
                  <a:pt x="3808" y="1792"/>
                </a:cubicBezTo>
                <a:cubicBezTo>
                  <a:pt x="3776" y="1824"/>
                  <a:pt x="3712" y="1824"/>
                  <a:pt x="3648" y="1824"/>
                </a:cubicBezTo>
                <a:cubicBezTo>
                  <a:pt x="3584" y="1824"/>
                  <a:pt x="3520" y="1792"/>
                  <a:pt x="3456" y="1760"/>
                </a:cubicBezTo>
                <a:lnTo>
                  <a:pt x="2688" y="1216"/>
                </a:lnTo>
                <a:cubicBezTo>
                  <a:pt x="2624" y="1184"/>
                  <a:pt x="2560" y="1152"/>
                  <a:pt x="2496" y="1152"/>
                </a:cubicBezTo>
                <a:cubicBezTo>
                  <a:pt x="2432" y="1152"/>
                  <a:pt x="2368" y="1184"/>
                  <a:pt x="2304" y="1216"/>
                </a:cubicBezTo>
                <a:cubicBezTo>
                  <a:pt x="1888" y="1536"/>
                  <a:pt x="1536" y="1888"/>
                  <a:pt x="1216" y="2304"/>
                </a:cubicBezTo>
                <a:cubicBezTo>
                  <a:pt x="1120" y="2400"/>
                  <a:pt x="1120" y="2560"/>
                  <a:pt x="1216" y="2688"/>
                </a:cubicBezTo>
                <a:lnTo>
                  <a:pt x="1760" y="3456"/>
                </a:lnTo>
                <a:cubicBezTo>
                  <a:pt x="1824" y="3552"/>
                  <a:pt x="1824" y="3680"/>
                  <a:pt x="1792" y="3776"/>
                </a:cubicBezTo>
                <a:cubicBezTo>
                  <a:pt x="1696" y="3968"/>
                  <a:pt x="1600" y="4160"/>
                  <a:pt x="1536" y="4384"/>
                </a:cubicBezTo>
                <a:cubicBezTo>
                  <a:pt x="1504" y="4512"/>
                  <a:pt x="1408" y="4576"/>
                  <a:pt x="1280" y="4608"/>
                </a:cubicBezTo>
                <a:lnTo>
                  <a:pt x="320" y="4768"/>
                </a:lnTo>
                <a:cubicBezTo>
                  <a:pt x="192" y="4800"/>
                  <a:pt x="64" y="4896"/>
                  <a:pt x="64" y="5024"/>
                </a:cubicBezTo>
                <a:cubicBezTo>
                  <a:pt x="32" y="5280"/>
                  <a:pt x="0" y="5536"/>
                  <a:pt x="0" y="5792"/>
                </a:cubicBezTo>
                <a:cubicBezTo>
                  <a:pt x="0" y="6048"/>
                  <a:pt x="32" y="6304"/>
                  <a:pt x="64" y="6560"/>
                </a:cubicBezTo>
                <a:cubicBezTo>
                  <a:pt x="96" y="6688"/>
                  <a:pt x="192" y="6816"/>
                  <a:pt x="320" y="6816"/>
                </a:cubicBezTo>
                <a:lnTo>
                  <a:pt x="1280" y="6976"/>
                </a:lnTo>
                <a:cubicBezTo>
                  <a:pt x="1408" y="7008"/>
                  <a:pt x="1504" y="7072"/>
                  <a:pt x="1536" y="7200"/>
                </a:cubicBezTo>
                <a:cubicBezTo>
                  <a:pt x="1600" y="7392"/>
                  <a:pt x="1696" y="7616"/>
                  <a:pt x="1792" y="7808"/>
                </a:cubicBezTo>
                <a:cubicBezTo>
                  <a:pt x="1856" y="7904"/>
                  <a:pt x="1856" y="8032"/>
                  <a:pt x="1760" y="8128"/>
                </a:cubicBezTo>
                <a:lnTo>
                  <a:pt x="1216" y="8896"/>
                </a:lnTo>
                <a:cubicBezTo>
                  <a:pt x="1152" y="9024"/>
                  <a:pt x="1120" y="9152"/>
                  <a:pt x="1216" y="9280"/>
                </a:cubicBezTo>
                <a:cubicBezTo>
                  <a:pt x="1536" y="9696"/>
                  <a:pt x="1888" y="10048"/>
                  <a:pt x="2304" y="10368"/>
                </a:cubicBezTo>
                <a:cubicBezTo>
                  <a:pt x="2368" y="10400"/>
                  <a:pt x="2432" y="10432"/>
                  <a:pt x="2496" y="10432"/>
                </a:cubicBezTo>
                <a:cubicBezTo>
                  <a:pt x="2560" y="10432"/>
                  <a:pt x="2624" y="10400"/>
                  <a:pt x="2688" y="10368"/>
                </a:cubicBezTo>
                <a:lnTo>
                  <a:pt x="3456" y="9824"/>
                </a:lnTo>
                <a:cubicBezTo>
                  <a:pt x="3520" y="9792"/>
                  <a:pt x="3584" y="9760"/>
                  <a:pt x="3648" y="9760"/>
                </a:cubicBezTo>
                <a:cubicBezTo>
                  <a:pt x="3712" y="9760"/>
                  <a:pt x="3744" y="9760"/>
                  <a:pt x="3808" y="9792"/>
                </a:cubicBezTo>
                <a:cubicBezTo>
                  <a:pt x="4000" y="9888"/>
                  <a:pt x="4192" y="9984"/>
                  <a:pt x="4416" y="10048"/>
                </a:cubicBezTo>
                <a:cubicBezTo>
                  <a:pt x="4544" y="10080"/>
                  <a:pt x="4608" y="10176"/>
                  <a:pt x="4640" y="10304"/>
                </a:cubicBezTo>
                <a:lnTo>
                  <a:pt x="4800" y="11264"/>
                </a:lnTo>
                <a:cubicBezTo>
                  <a:pt x="4832" y="11392"/>
                  <a:pt x="4928" y="11520"/>
                  <a:pt x="5056" y="11520"/>
                </a:cubicBezTo>
                <a:cubicBezTo>
                  <a:pt x="5312" y="11552"/>
                  <a:pt x="5568" y="11584"/>
                  <a:pt x="5824" y="11584"/>
                </a:cubicBezTo>
                <a:cubicBezTo>
                  <a:pt x="6080" y="11584"/>
                  <a:pt x="6336" y="11552"/>
                  <a:pt x="6592" y="11520"/>
                </a:cubicBezTo>
                <a:cubicBezTo>
                  <a:pt x="6720" y="11488"/>
                  <a:pt x="6848" y="11392"/>
                  <a:pt x="6848" y="11264"/>
                </a:cubicBezTo>
                <a:lnTo>
                  <a:pt x="7008" y="10304"/>
                </a:lnTo>
                <a:cubicBezTo>
                  <a:pt x="7040" y="10176"/>
                  <a:pt x="7104" y="10080"/>
                  <a:pt x="7232" y="10048"/>
                </a:cubicBezTo>
                <a:cubicBezTo>
                  <a:pt x="7424" y="9984"/>
                  <a:pt x="7648" y="9888"/>
                  <a:pt x="7840" y="9792"/>
                </a:cubicBezTo>
                <a:cubicBezTo>
                  <a:pt x="7872" y="9760"/>
                  <a:pt x="7936" y="9760"/>
                  <a:pt x="8000" y="9760"/>
                </a:cubicBezTo>
                <a:cubicBezTo>
                  <a:pt x="8064" y="9760"/>
                  <a:pt x="8128" y="9792"/>
                  <a:pt x="8192" y="9824"/>
                </a:cubicBezTo>
                <a:lnTo>
                  <a:pt x="8960" y="10368"/>
                </a:lnTo>
                <a:cubicBezTo>
                  <a:pt x="9024" y="10400"/>
                  <a:pt x="9088" y="10432"/>
                  <a:pt x="9152" y="10432"/>
                </a:cubicBezTo>
                <a:cubicBezTo>
                  <a:pt x="9216" y="10432"/>
                  <a:pt x="9280" y="10400"/>
                  <a:pt x="9344" y="10368"/>
                </a:cubicBezTo>
                <a:cubicBezTo>
                  <a:pt x="9760" y="10048"/>
                  <a:pt x="10112" y="9696"/>
                  <a:pt x="10432" y="9280"/>
                </a:cubicBezTo>
                <a:cubicBezTo>
                  <a:pt x="10528" y="9184"/>
                  <a:pt x="10528" y="9024"/>
                  <a:pt x="10432" y="8896"/>
                </a:cubicBezTo>
                <a:lnTo>
                  <a:pt x="9888" y="8128"/>
                </a:lnTo>
                <a:cubicBezTo>
                  <a:pt x="9824" y="8032"/>
                  <a:pt x="9824" y="7904"/>
                  <a:pt x="9856" y="7808"/>
                </a:cubicBezTo>
                <a:cubicBezTo>
                  <a:pt x="9952" y="7616"/>
                  <a:pt x="10048" y="7424"/>
                  <a:pt x="10112" y="7200"/>
                </a:cubicBezTo>
                <a:cubicBezTo>
                  <a:pt x="10144" y="7072"/>
                  <a:pt x="10240" y="7008"/>
                  <a:pt x="10368" y="6976"/>
                </a:cubicBezTo>
                <a:lnTo>
                  <a:pt x="11328" y="6816"/>
                </a:lnTo>
                <a:cubicBezTo>
                  <a:pt x="11456" y="6784"/>
                  <a:pt x="11584" y="6688"/>
                  <a:pt x="11584" y="6560"/>
                </a:cubicBezTo>
                <a:cubicBezTo>
                  <a:pt x="11616" y="6304"/>
                  <a:pt x="11648" y="6048"/>
                  <a:pt x="11648" y="5792"/>
                </a:cubicBezTo>
                <a:cubicBezTo>
                  <a:pt x="11648" y="5536"/>
                  <a:pt x="11616" y="5280"/>
                  <a:pt x="11584" y="5024"/>
                </a:cubicBezTo>
                <a:cubicBezTo>
                  <a:pt x="11552" y="4896"/>
                  <a:pt x="11456" y="4768"/>
                  <a:pt x="11328" y="4768"/>
                </a:cubicBezTo>
                <a:lnTo>
                  <a:pt x="10368" y="4608"/>
                </a:lnTo>
                <a:cubicBezTo>
                  <a:pt x="10240" y="4576"/>
                  <a:pt x="10144" y="4512"/>
                  <a:pt x="10112" y="4384"/>
                </a:cubicBezTo>
                <a:cubicBezTo>
                  <a:pt x="10048" y="4192"/>
                  <a:pt x="9952" y="3968"/>
                  <a:pt x="9856" y="3776"/>
                </a:cubicBezTo>
                <a:cubicBezTo>
                  <a:pt x="9792" y="3680"/>
                  <a:pt x="9792" y="3552"/>
                  <a:pt x="9888" y="3456"/>
                </a:cubicBezTo>
                <a:lnTo>
                  <a:pt x="10432" y="2688"/>
                </a:lnTo>
                <a:cubicBezTo>
                  <a:pt x="10496" y="2560"/>
                  <a:pt x="10528" y="2432"/>
                  <a:pt x="10432" y="2304"/>
                </a:cubicBezTo>
                <a:cubicBezTo>
                  <a:pt x="10112" y="1888"/>
                  <a:pt x="9760" y="1536"/>
                  <a:pt x="9344" y="1216"/>
                </a:cubicBezTo>
                <a:cubicBezTo>
                  <a:pt x="9280" y="1184"/>
                  <a:pt x="9216" y="1152"/>
                  <a:pt x="9152" y="1152"/>
                </a:cubicBezTo>
                <a:cubicBezTo>
                  <a:pt x="9088" y="1152"/>
                  <a:pt x="9024" y="1184"/>
                  <a:pt x="8960" y="1216"/>
                </a:cubicBezTo>
                <a:lnTo>
                  <a:pt x="8192" y="1760"/>
                </a:lnTo>
                <a:cubicBezTo>
                  <a:pt x="8128" y="1792"/>
                  <a:pt x="8064" y="1824"/>
                  <a:pt x="8000" y="1824"/>
                </a:cubicBezTo>
                <a:cubicBezTo>
                  <a:pt x="7936" y="1824"/>
                  <a:pt x="7904" y="1824"/>
                  <a:pt x="7840" y="1792"/>
                </a:cubicBezTo>
                <a:cubicBezTo>
                  <a:pt x="7648" y="1696"/>
                  <a:pt x="7456" y="1600"/>
                  <a:pt x="7232" y="1536"/>
                </a:cubicBezTo>
                <a:cubicBezTo>
                  <a:pt x="7104" y="1504"/>
                  <a:pt x="7040" y="1408"/>
                  <a:pt x="7008" y="1280"/>
                </a:cubicBezTo>
                <a:lnTo>
                  <a:pt x="6848" y="320"/>
                </a:lnTo>
                <a:cubicBezTo>
                  <a:pt x="6816" y="192"/>
                  <a:pt x="6720" y="64"/>
                  <a:pt x="6592" y="64"/>
                </a:cubicBezTo>
                <a:cubicBezTo>
                  <a:pt x="6336" y="32"/>
                  <a:pt x="6080" y="0"/>
                  <a:pt x="5824" y="0"/>
                </a:cubicBezTo>
                <a:close/>
                <a:moveTo>
                  <a:pt x="5824" y="4480"/>
                </a:moveTo>
                <a:cubicBezTo>
                  <a:pt x="6528" y="4480"/>
                  <a:pt x="7104" y="5056"/>
                  <a:pt x="7104" y="5760"/>
                </a:cubicBezTo>
                <a:cubicBezTo>
                  <a:pt x="7104" y="6464"/>
                  <a:pt x="6528" y="7040"/>
                  <a:pt x="5824" y="7040"/>
                </a:cubicBezTo>
                <a:cubicBezTo>
                  <a:pt x="5120" y="7040"/>
                  <a:pt x="4544" y="6464"/>
                  <a:pt x="4544" y="5760"/>
                </a:cubicBezTo>
                <a:cubicBezTo>
                  <a:pt x="4544" y="5056"/>
                  <a:pt x="5120" y="4480"/>
                  <a:pt x="5824" y="4480"/>
                </a:cubicBezTo>
                <a:close/>
                <a:moveTo>
                  <a:pt x="5824" y="3840"/>
                </a:moveTo>
                <a:cubicBezTo>
                  <a:pt x="4768" y="3840"/>
                  <a:pt x="3904" y="4704"/>
                  <a:pt x="3904" y="5760"/>
                </a:cubicBezTo>
                <a:cubicBezTo>
                  <a:pt x="3904" y="6816"/>
                  <a:pt x="4768" y="7680"/>
                  <a:pt x="5824" y="7680"/>
                </a:cubicBezTo>
                <a:cubicBezTo>
                  <a:pt x="6880" y="7680"/>
                  <a:pt x="7744" y="6816"/>
                  <a:pt x="7744" y="5760"/>
                </a:cubicBezTo>
                <a:cubicBezTo>
                  <a:pt x="7744" y="4704"/>
                  <a:pt x="6880" y="3840"/>
                  <a:pt x="5824" y="384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Righteous" panose="02010506000000020000" pitchFamily="2" charset="0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6808126" y="5334843"/>
            <a:ext cx="1366520" cy="2755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CN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Righteous" panose="02010506000000020000" pitchFamily="2" charset="0"/>
                <a:sym typeface="+mn-ea"/>
              </a:rPr>
              <a:t>BY : Arjun Pandey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  <a:cs typeface="Righteous" panose="02010506000000020000" pitchFamily="2" charset="0"/>
            </a:endParaRPr>
          </a:p>
        </p:txBody>
      </p:sp>
      <p:sp>
        <p:nvSpPr>
          <p:cNvPr id="44" name="椭圆 43"/>
          <p:cNvSpPr/>
          <p:nvPr/>
        </p:nvSpPr>
        <p:spPr>
          <a:xfrm>
            <a:off x="8481286" y="5220577"/>
            <a:ext cx="505530" cy="505530"/>
          </a:xfrm>
          <a:prstGeom prst="ellipse">
            <a:avLst/>
          </a:prstGeom>
          <a:solidFill>
            <a:srgbClr val="FF94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Righteous" panose="02010506000000020000" pitchFamily="2" charset="0"/>
            </a:endParaRPr>
          </a:p>
        </p:txBody>
      </p:sp>
      <p:sp>
        <p:nvSpPr>
          <p:cNvPr id="45" name="Oval 28"/>
          <p:cNvSpPr/>
          <p:nvPr/>
        </p:nvSpPr>
        <p:spPr>
          <a:xfrm>
            <a:off x="8625911" y="5365183"/>
            <a:ext cx="216278" cy="216318"/>
          </a:xfrm>
          <a:custGeom>
            <a:avLst/>
            <a:gdLst>
              <a:gd name="T0" fmla="*/ 5760 w 11520"/>
              <a:gd name="T1" fmla="*/ 0 h 11520"/>
              <a:gd name="T2" fmla="*/ 0 w 11520"/>
              <a:gd name="T3" fmla="*/ 5760 h 11520"/>
              <a:gd name="T4" fmla="*/ 5760 w 11520"/>
              <a:gd name="T5" fmla="*/ 11520 h 11520"/>
              <a:gd name="T6" fmla="*/ 11520 w 11520"/>
              <a:gd name="T7" fmla="*/ 5760 h 11520"/>
              <a:gd name="T8" fmla="*/ 5760 w 11520"/>
              <a:gd name="T9" fmla="*/ 0 h 11520"/>
              <a:gd name="T10" fmla="*/ 5760 w 11520"/>
              <a:gd name="T11" fmla="*/ 10880 h 11520"/>
              <a:gd name="T12" fmla="*/ 640 w 11520"/>
              <a:gd name="T13" fmla="*/ 5760 h 11520"/>
              <a:gd name="T14" fmla="*/ 5760 w 11520"/>
              <a:gd name="T15" fmla="*/ 640 h 11520"/>
              <a:gd name="T16" fmla="*/ 10880 w 11520"/>
              <a:gd name="T17" fmla="*/ 5760 h 11520"/>
              <a:gd name="T18" fmla="*/ 5760 w 11520"/>
              <a:gd name="T19" fmla="*/ 10880 h 11520"/>
              <a:gd name="T20" fmla="*/ 6912 w 11520"/>
              <a:gd name="T21" fmla="*/ 3840 h 11520"/>
              <a:gd name="T22" fmla="*/ 6976 w 11520"/>
              <a:gd name="T23" fmla="*/ 4256 h 11520"/>
              <a:gd name="T24" fmla="*/ 7200 w 11520"/>
              <a:gd name="T25" fmla="*/ 7104 h 11520"/>
              <a:gd name="T26" fmla="*/ 7136 w 11520"/>
              <a:gd name="T27" fmla="*/ 7168 h 11520"/>
              <a:gd name="T28" fmla="*/ 3872 w 11520"/>
              <a:gd name="T29" fmla="*/ 5728 h 11520"/>
              <a:gd name="T30" fmla="*/ 4576 w 11520"/>
              <a:gd name="T31" fmla="*/ 4256 h 11520"/>
              <a:gd name="T32" fmla="*/ 4640 w 11520"/>
              <a:gd name="T33" fmla="*/ 3840 h 11520"/>
              <a:gd name="T34" fmla="*/ 4160 w 11520"/>
              <a:gd name="T35" fmla="*/ 3744 h 11520"/>
              <a:gd name="T36" fmla="*/ 3872 w 11520"/>
              <a:gd name="T37" fmla="*/ 7552 h 11520"/>
              <a:gd name="T38" fmla="*/ 3936 w 11520"/>
              <a:gd name="T39" fmla="*/ 7616 h 11520"/>
              <a:gd name="T40" fmla="*/ 8320 w 11520"/>
              <a:gd name="T41" fmla="*/ 5696 h 11520"/>
              <a:gd name="T42" fmla="*/ 7360 w 11520"/>
              <a:gd name="T43" fmla="*/ 3712 h 11520"/>
              <a:gd name="T44" fmla="*/ 6912 w 11520"/>
              <a:gd name="T45" fmla="*/ 3840 h 11520"/>
              <a:gd name="T46" fmla="*/ 5760 w 11520"/>
              <a:gd name="T47" fmla="*/ 5760 h 11520"/>
              <a:gd name="T48" fmla="*/ 5440 w 11520"/>
              <a:gd name="T49" fmla="*/ 5440 h 11520"/>
              <a:gd name="T50" fmla="*/ 5440 w 11520"/>
              <a:gd name="T51" fmla="*/ 3520 h 11520"/>
              <a:gd name="T52" fmla="*/ 5760 w 11520"/>
              <a:gd name="T53" fmla="*/ 3200 h 11520"/>
              <a:gd name="T54" fmla="*/ 6080 w 11520"/>
              <a:gd name="T55" fmla="*/ 3520 h 11520"/>
              <a:gd name="T56" fmla="*/ 6080 w 11520"/>
              <a:gd name="T57" fmla="*/ 5440 h 11520"/>
              <a:gd name="T58" fmla="*/ 5760 w 11520"/>
              <a:gd name="T59" fmla="*/ 5760 h 115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1520" h="11520">
                <a:moveTo>
                  <a:pt x="5760" y="0"/>
                </a:moveTo>
                <a:cubicBezTo>
                  <a:pt x="2592" y="0"/>
                  <a:pt x="0" y="2592"/>
                  <a:pt x="0" y="5760"/>
                </a:cubicBezTo>
                <a:cubicBezTo>
                  <a:pt x="0" y="8928"/>
                  <a:pt x="2592" y="11520"/>
                  <a:pt x="5760" y="11520"/>
                </a:cubicBezTo>
                <a:cubicBezTo>
                  <a:pt x="8928" y="11520"/>
                  <a:pt x="11520" y="8928"/>
                  <a:pt x="11520" y="5760"/>
                </a:cubicBezTo>
                <a:cubicBezTo>
                  <a:pt x="11520" y="2592"/>
                  <a:pt x="8928" y="0"/>
                  <a:pt x="5760" y="0"/>
                </a:cubicBezTo>
                <a:close/>
                <a:moveTo>
                  <a:pt x="5760" y="10880"/>
                </a:moveTo>
                <a:cubicBezTo>
                  <a:pt x="2944" y="10880"/>
                  <a:pt x="640" y="8576"/>
                  <a:pt x="640" y="5760"/>
                </a:cubicBezTo>
                <a:cubicBezTo>
                  <a:pt x="640" y="2944"/>
                  <a:pt x="2944" y="640"/>
                  <a:pt x="5760" y="640"/>
                </a:cubicBezTo>
                <a:cubicBezTo>
                  <a:pt x="8576" y="640"/>
                  <a:pt x="10880" y="2944"/>
                  <a:pt x="10880" y="5760"/>
                </a:cubicBezTo>
                <a:cubicBezTo>
                  <a:pt x="10880" y="8576"/>
                  <a:pt x="8576" y="10880"/>
                  <a:pt x="5760" y="10880"/>
                </a:cubicBezTo>
                <a:close/>
                <a:moveTo>
                  <a:pt x="6912" y="3840"/>
                </a:moveTo>
                <a:cubicBezTo>
                  <a:pt x="6816" y="3968"/>
                  <a:pt x="6848" y="4160"/>
                  <a:pt x="6976" y="4256"/>
                </a:cubicBezTo>
                <a:cubicBezTo>
                  <a:pt x="7712" y="4864"/>
                  <a:pt x="8000" y="6016"/>
                  <a:pt x="7200" y="7104"/>
                </a:cubicBezTo>
                <a:lnTo>
                  <a:pt x="7136" y="7168"/>
                </a:lnTo>
                <a:cubicBezTo>
                  <a:pt x="5568" y="8320"/>
                  <a:pt x="3872" y="7232"/>
                  <a:pt x="3872" y="5728"/>
                </a:cubicBezTo>
                <a:cubicBezTo>
                  <a:pt x="3872" y="5120"/>
                  <a:pt x="4160" y="4608"/>
                  <a:pt x="4576" y="4256"/>
                </a:cubicBezTo>
                <a:cubicBezTo>
                  <a:pt x="4704" y="4160"/>
                  <a:pt x="4736" y="3968"/>
                  <a:pt x="4640" y="3840"/>
                </a:cubicBezTo>
                <a:cubicBezTo>
                  <a:pt x="4544" y="3680"/>
                  <a:pt x="4320" y="3616"/>
                  <a:pt x="4160" y="3744"/>
                </a:cubicBezTo>
                <a:cubicBezTo>
                  <a:pt x="3168" y="4544"/>
                  <a:pt x="2784" y="6112"/>
                  <a:pt x="3872" y="7552"/>
                </a:cubicBezTo>
                <a:lnTo>
                  <a:pt x="3936" y="7616"/>
                </a:lnTo>
                <a:cubicBezTo>
                  <a:pt x="6048" y="9184"/>
                  <a:pt x="8320" y="7712"/>
                  <a:pt x="8320" y="5696"/>
                </a:cubicBezTo>
                <a:cubicBezTo>
                  <a:pt x="8320" y="4896"/>
                  <a:pt x="7936" y="4192"/>
                  <a:pt x="7360" y="3712"/>
                </a:cubicBezTo>
                <a:cubicBezTo>
                  <a:pt x="7232" y="3648"/>
                  <a:pt x="7008" y="3680"/>
                  <a:pt x="6912" y="3840"/>
                </a:cubicBezTo>
                <a:close/>
                <a:moveTo>
                  <a:pt x="5760" y="5760"/>
                </a:moveTo>
                <a:cubicBezTo>
                  <a:pt x="5600" y="5760"/>
                  <a:pt x="5440" y="5632"/>
                  <a:pt x="5440" y="5440"/>
                </a:cubicBezTo>
                <a:lnTo>
                  <a:pt x="5440" y="3520"/>
                </a:lnTo>
                <a:cubicBezTo>
                  <a:pt x="5440" y="3360"/>
                  <a:pt x="5600" y="3200"/>
                  <a:pt x="5760" y="3200"/>
                </a:cubicBezTo>
                <a:cubicBezTo>
                  <a:pt x="5920" y="3200"/>
                  <a:pt x="6080" y="3360"/>
                  <a:pt x="6080" y="3520"/>
                </a:cubicBezTo>
                <a:lnTo>
                  <a:pt x="6080" y="5440"/>
                </a:lnTo>
                <a:cubicBezTo>
                  <a:pt x="6080" y="5600"/>
                  <a:pt x="5920" y="5760"/>
                  <a:pt x="5760" y="576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Righteous" panose="02010506000000020000" pitchFamily="2" charset="0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8951393" y="5334843"/>
            <a:ext cx="1306195" cy="27559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Righteous" panose="02010506000000020000" pitchFamily="2" charset="0"/>
                <a:sym typeface="+mn-ea"/>
              </a:rPr>
              <a:t>Date:06/08/2024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  <a:cs typeface="Righteous" panose="02010506000000020000" pitchFamily="2" charset="0"/>
            </a:endParaRPr>
          </a:p>
        </p:txBody>
      </p:sp>
      <p:pic>
        <p:nvPicPr>
          <p:cNvPr id="49" name="图形 4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2571" y="592537"/>
            <a:ext cx="828675" cy="552450"/>
          </a:xfrm>
          <a:prstGeom prst="rect">
            <a:avLst/>
          </a:prstGeom>
        </p:spPr>
      </p:pic>
      <p:sp>
        <p:nvSpPr>
          <p:cNvPr id="34" name="矩形 33"/>
          <p:cNvSpPr/>
          <p:nvPr/>
        </p:nvSpPr>
        <p:spPr>
          <a:xfrm>
            <a:off x="6223405" y="2051140"/>
            <a:ext cx="5028781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6000" dirty="0">
                <a:solidFill>
                  <a:schemeClr val="accent2"/>
                </a:solidFill>
                <a:latin typeface="Righteous" panose="02010506000000020000" pitchFamily="2" charset="0"/>
                <a:cs typeface="Righteous" panose="02010506000000020000" pitchFamily="2" charset="0"/>
              </a:rPr>
              <a:t>THANKS FOR WATCHING</a:t>
            </a:r>
            <a:endParaRPr lang="zh-CN" altLang="en-US" sz="6000" dirty="0">
              <a:solidFill>
                <a:schemeClr val="accent2"/>
              </a:solidFill>
              <a:latin typeface="Righteous" panose="02010506000000020000" pitchFamily="2" charset="0"/>
              <a:cs typeface="Righteous" panose="02010506000000020000" pitchFamily="2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1824355" y="2064385"/>
            <a:ext cx="3542665" cy="35477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eelOff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94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Righteous" panose="02010506000000020000" pitchFamily="2" charset="0"/>
            </a:endParaRPr>
          </a:p>
        </p:txBody>
      </p:sp>
      <p:sp>
        <p:nvSpPr>
          <p:cNvPr id="6" name="矩形: 圆角 5"/>
          <p:cNvSpPr/>
          <p:nvPr/>
        </p:nvSpPr>
        <p:spPr>
          <a:xfrm>
            <a:off x="386715" y="334132"/>
            <a:ext cx="11418570" cy="6206490"/>
          </a:xfrm>
          <a:prstGeom prst="roundRect">
            <a:avLst>
              <a:gd name="adj" fmla="val 8564"/>
            </a:avLst>
          </a:prstGeom>
          <a:solidFill>
            <a:srgbClr val="FFF8F3"/>
          </a:solidFill>
          <a:ln>
            <a:solidFill>
              <a:srgbClr val="13161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Manrope SemiBold" charset="0"/>
            </a:endParaRPr>
          </a:p>
        </p:txBody>
      </p:sp>
      <p:pic>
        <p:nvPicPr>
          <p:cNvPr id="31" name="图形 30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0474037" y="656211"/>
            <a:ext cx="903866" cy="903866"/>
          </a:xfrm>
          <a:prstGeom prst="rect">
            <a:avLst/>
          </a:prstGeom>
        </p:spPr>
      </p:pic>
      <p:pic>
        <p:nvPicPr>
          <p:cNvPr id="49" name="图形 48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26270" y="1149868"/>
            <a:ext cx="1054453" cy="702969"/>
          </a:xfrm>
          <a:prstGeom prst="rect">
            <a:avLst/>
          </a:prstGeom>
        </p:spPr>
      </p:pic>
      <p:sp>
        <p:nvSpPr>
          <p:cNvPr id="34" name="矩形 33"/>
          <p:cNvSpPr/>
          <p:nvPr/>
        </p:nvSpPr>
        <p:spPr>
          <a:xfrm>
            <a:off x="1853652" y="765787"/>
            <a:ext cx="8484695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8000" dirty="0">
                <a:solidFill>
                  <a:schemeClr val="tx1">
                    <a:lumMod val="75000"/>
                    <a:lumOff val="25000"/>
                  </a:schemeClr>
                </a:solidFill>
                <a:latin typeface="Righteous" panose="02010506000000020000" pitchFamily="2" charset="0"/>
                <a:ea typeface="+mj-ea"/>
                <a:cs typeface="Righteous" panose="02010506000000020000" pitchFamily="2" charset="0"/>
              </a:rPr>
              <a:t>Contents</a:t>
            </a:r>
            <a:endParaRPr lang="zh-CN" altLang="en-US" sz="8000" dirty="0">
              <a:solidFill>
                <a:schemeClr val="tx1">
                  <a:lumMod val="75000"/>
                  <a:lumOff val="25000"/>
                </a:schemeClr>
              </a:solidFill>
              <a:latin typeface="Righteous" panose="02010506000000020000" pitchFamily="2" charset="0"/>
              <a:ea typeface="+mj-ea"/>
              <a:cs typeface="Righteous" panose="02010506000000020000" pitchFamily="2" charset="0"/>
            </a:endParaRPr>
          </a:p>
        </p:txBody>
      </p:sp>
      <p:pic>
        <p:nvPicPr>
          <p:cNvPr id="104" name="图形 103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131718" y="6043049"/>
            <a:ext cx="2246185" cy="492192"/>
          </a:xfrm>
          <a:prstGeom prst="rect">
            <a:avLst/>
          </a:prstGeom>
        </p:spPr>
      </p:pic>
      <p:pic>
        <p:nvPicPr>
          <p:cNvPr id="105" name="图形 104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H="1">
            <a:off x="849274" y="5096878"/>
            <a:ext cx="1352540" cy="1445462"/>
          </a:xfrm>
          <a:prstGeom prst="rect">
            <a:avLst/>
          </a:prstGeom>
        </p:spPr>
      </p:pic>
      <p:sp>
        <p:nvSpPr>
          <p:cNvPr id="89" name="连接线 32"/>
          <p:cNvSpPr/>
          <p:nvPr/>
        </p:nvSpPr>
        <p:spPr>
          <a:xfrm>
            <a:off x="4589448" y="2239733"/>
            <a:ext cx="3204134" cy="3204135"/>
          </a:xfrm>
          <a:prstGeom prst="arc">
            <a:avLst>
              <a:gd name="adj1" fmla="val 17777619"/>
              <a:gd name="adj2" fmla="val 3843718"/>
            </a:avLst>
          </a:prstGeom>
          <a:ln w="114300" cap="rnd">
            <a:solidFill>
              <a:schemeClr val="tx1">
                <a:lumMod val="50000"/>
                <a:lumOff val="50000"/>
                <a:alpha val="62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400" dirty="0">
              <a:latin typeface="Righteous" panose="02010506000000020000" pitchFamily="2" charset="0"/>
              <a:ea typeface="Righteous" panose="02010506000000020000" pitchFamily="2" charset="0"/>
              <a:cs typeface="Manrope SemiBold" charset="0"/>
              <a:sym typeface="Manrope SemiBold" charset="0"/>
            </a:endParaRPr>
          </a:p>
        </p:txBody>
      </p:sp>
      <p:sp>
        <p:nvSpPr>
          <p:cNvPr id="90" name="连接线 32"/>
          <p:cNvSpPr/>
          <p:nvPr/>
        </p:nvSpPr>
        <p:spPr>
          <a:xfrm flipH="1">
            <a:off x="4161875" y="2239733"/>
            <a:ext cx="3204134" cy="3204135"/>
          </a:xfrm>
          <a:prstGeom prst="arc">
            <a:avLst>
              <a:gd name="adj1" fmla="val 17777619"/>
              <a:gd name="adj2" fmla="val 3843718"/>
            </a:avLst>
          </a:prstGeom>
          <a:ln w="114300" cap="rnd">
            <a:solidFill>
              <a:schemeClr val="tx1">
                <a:lumMod val="50000"/>
                <a:lumOff val="50000"/>
                <a:alpha val="62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400">
              <a:latin typeface="Righteous" panose="02010506000000020000" pitchFamily="2" charset="0"/>
              <a:ea typeface="Righteous" panose="02010506000000020000" pitchFamily="2" charset="0"/>
              <a:cs typeface="Manrope SemiBold" charset="0"/>
              <a:sym typeface="Manrope SemiBold" charset="0"/>
            </a:endParaRPr>
          </a:p>
        </p:txBody>
      </p:sp>
      <p:sp>
        <p:nvSpPr>
          <p:cNvPr id="91" name="圆形 12"/>
          <p:cNvSpPr/>
          <p:nvPr/>
        </p:nvSpPr>
        <p:spPr>
          <a:xfrm>
            <a:off x="3930705" y="4246349"/>
            <a:ext cx="744584" cy="744585"/>
          </a:xfrm>
          <a:prstGeom prst="ellipse">
            <a:avLst/>
          </a:prstGeom>
          <a:solidFill>
            <a:srgbClr val="FF944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sz="1400" dirty="0">
                <a:latin typeface="Righteous" panose="02010506000000020000" pitchFamily="2" charset="0"/>
                <a:ea typeface="Righteous" panose="02010506000000020000" pitchFamily="2" charset="0"/>
                <a:cs typeface="Manrope SemiBold" charset="0"/>
                <a:sym typeface="Manrope SemiBold" charset="0"/>
              </a:rPr>
              <a:t>03</a:t>
            </a:r>
            <a:endParaRPr lang="en-US" sz="1400" dirty="0">
              <a:latin typeface="Righteous" panose="02010506000000020000" pitchFamily="2" charset="0"/>
              <a:ea typeface="Righteous" panose="02010506000000020000" pitchFamily="2" charset="0"/>
              <a:cs typeface="Manrope SemiBold" charset="0"/>
              <a:sym typeface="Manrope SemiBold" charset="0"/>
            </a:endParaRPr>
          </a:p>
        </p:txBody>
      </p:sp>
      <p:sp>
        <p:nvSpPr>
          <p:cNvPr id="92" name="圆形 12"/>
          <p:cNvSpPr/>
          <p:nvPr/>
        </p:nvSpPr>
        <p:spPr>
          <a:xfrm>
            <a:off x="3930705" y="2692666"/>
            <a:ext cx="744584" cy="744585"/>
          </a:xfrm>
          <a:prstGeom prst="ellipse">
            <a:avLst/>
          </a:prstGeom>
          <a:solidFill>
            <a:srgbClr val="FF944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sz="1400" dirty="0">
                <a:latin typeface="Righteous" panose="02010506000000020000" pitchFamily="2" charset="0"/>
                <a:ea typeface="Righteous" panose="02010506000000020000" pitchFamily="2" charset="0"/>
                <a:cs typeface="Manrope SemiBold" charset="0"/>
                <a:sym typeface="Manrope SemiBold" charset="0"/>
              </a:rPr>
              <a:t>01</a:t>
            </a:r>
            <a:endParaRPr lang="en-US" sz="1400" dirty="0">
              <a:latin typeface="Righteous" panose="02010506000000020000" pitchFamily="2" charset="0"/>
              <a:ea typeface="Righteous" panose="02010506000000020000" pitchFamily="2" charset="0"/>
              <a:cs typeface="Manrope SemiBold" charset="0"/>
              <a:sym typeface="Manrope SemiBold" charset="0"/>
            </a:endParaRPr>
          </a:p>
        </p:txBody>
      </p:sp>
      <p:sp>
        <p:nvSpPr>
          <p:cNvPr id="93" name="圆形 12"/>
          <p:cNvSpPr/>
          <p:nvPr/>
        </p:nvSpPr>
        <p:spPr>
          <a:xfrm>
            <a:off x="7280170" y="2692666"/>
            <a:ext cx="744584" cy="744585"/>
          </a:xfrm>
          <a:prstGeom prst="ellipse">
            <a:avLst/>
          </a:prstGeom>
          <a:solidFill>
            <a:srgbClr val="FF944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sz="1400" dirty="0">
                <a:latin typeface="Righteous" panose="02010506000000020000" pitchFamily="2" charset="0"/>
                <a:ea typeface="Righteous" panose="02010506000000020000" pitchFamily="2" charset="0"/>
                <a:cs typeface="Manrope SemiBold" charset="0"/>
                <a:sym typeface="Manrope SemiBold" charset="0"/>
              </a:rPr>
              <a:t>02</a:t>
            </a:r>
            <a:endParaRPr lang="en-US" sz="1400" dirty="0">
              <a:latin typeface="Righteous" panose="02010506000000020000" pitchFamily="2" charset="0"/>
              <a:ea typeface="Righteous" panose="02010506000000020000" pitchFamily="2" charset="0"/>
              <a:cs typeface="Manrope SemiBold" charset="0"/>
              <a:sym typeface="Manrope SemiBold" charset="0"/>
            </a:endParaRPr>
          </a:p>
        </p:txBody>
      </p:sp>
      <p:sp>
        <p:nvSpPr>
          <p:cNvPr id="94" name="圆形 12"/>
          <p:cNvSpPr/>
          <p:nvPr/>
        </p:nvSpPr>
        <p:spPr>
          <a:xfrm>
            <a:off x="7280170" y="4246349"/>
            <a:ext cx="744584" cy="744585"/>
          </a:xfrm>
          <a:prstGeom prst="ellipse">
            <a:avLst/>
          </a:prstGeom>
          <a:solidFill>
            <a:srgbClr val="FF944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sz="1400" dirty="0">
                <a:latin typeface="Righteous" panose="02010506000000020000" pitchFamily="2" charset="0"/>
                <a:ea typeface="Righteous" panose="02010506000000020000" pitchFamily="2" charset="0"/>
                <a:cs typeface="Manrope SemiBold" charset="0"/>
                <a:sym typeface="Manrope SemiBold" charset="0"/>
              </a:rPr>
              <a:t>04</a:t>
            </a:r>
            <a:endParaRPr lang="en-US" sz="1400" dirty="0">
              <a:latin typeface="Righteous" panose="02010506000000020000" pitchFamily="2" charset="0"/>
              <a:ea typeface="Righteous" panose="02010506000000020000" pitchFamily="2" charset="0"/>
              <a:cs typeface="Manrope SemiBold" charset="0"/>
              <a:sym typeface="Manrope SemiBold" charset="0"/>
            </a:endParaRPr>
          </a:p>
        </p:txBody>
      </p:sp>
      <p:sp>
        <p:nvSpPr>
          <p:cNvPr id="106" name="矩形 105"/>
          <p:cNvSpPr/>
          <p:nvPr/>
        </p:nvSpPr>
        <p:spPr>
          <a:xfrm>
            <a:off x="808918" y="2640579"/>
            <a:ext cx="3119994" cy="4914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2600" dirty="0">
                <a:solidFill>
                  <a:srgbClr val="FF944B"/>
                </a:solidFill>
                <a:latin typeface="Righteous" panose="02010506000000020000" pitchFamily="2" charset="0"/>
                <a:ea typeface="Righteous" panose="02010506000000020000" pitchFamily="2" charset="0"/>
                <a:cs typeface="Manrope SemiBold" charset="0"/>
              </a:rPr>
              <a:t>Introduction LLM</a:t>
            </a:r>
            <a:endParaRPr lang="en-US" altLang="zh-CN" sz="2600" dirty="0">
              <a:solidFill>
                <a:srgbClr val="FF944B"/>
              </a:solidFill>
              <a:latin typeface="Righteous" panose="02010506000000020000" pitchFamily="2" charset="0"/>
              <a:ea typeface="Righteous" panose="02010506000000020000" pitchFamily="2" charset="0"/>
              <a:cs typeface="Manrope SemiBold" charset="0"/>
            </a:endParaRPr>
          </a:p>
        </p:txBody>
      </p:sp>
      <p:sp>
        <p:nvSpPr>
          <p:cNvPr id="107" name="矩形 106"/>
          <p:cNvSpPr/>
          <p:nvPr/>
        </p:nvSpPr>
        <p:spPr>
          <a:xfrm>
            <a:off x="808918" y="4254896"/>
            <a:ext cx="3119994" cy="4914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2600" dirty="0">
                <a:solidFill>
                  <a:srgbClr val="FF944B"/>
                </a:solidFill>
                <a:latin typeface="Righteous" panose="02010506000000020000" pitchFamily="2" charset="0"/>
                <a:ea typeface="Righteous" panose="02010506000000020000" pitchFamily="2" charset="0"/>
                <a:cs typeface="Manrope SemiBold" charset="0"/>
              </a:rPr>
              <a:t>Working of rag</a:t>
            </a:r>
            <a:endParaRPr lang="en-US" altLang="zh-CN" sz="2600" dirty="0">
              <a:solidFill>
                <a:srgbClr val="FF944B"/>
              </a:solidFill>
              <a:latin typeface="Righteous" panose="02010506000000020000" pitchFamily="2" charset="0"/>
              <a:ea typeface="Righteous" panose="02010506000000020000" pitchFamily="2" charset="0"/>
              <a:cs typeface="Manrope SemiBold" charset="0"/>
            </a:endParaRPr>
          </a:p>
        </p:txBody>
      </p:sp>
      <p:sp>
        <p:nvSpPr>
          <p:cNvPr id="108" name="矩形 107"/>
          <p:cNvSpPr/>
          <p:nvPr/>
        </p:nvSpPr>
        <p:spPr>
          <a:xfrm>
            <a:off x="8025027" y="2640579"/>
            <a:ext cx="2731566" cy="4914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600" dirty="0">
                <a:solidFill>
                  <a:srgbClr val="FF944B"/>
                </a:solidFill>
                <a:latin typeface="Righteous" panose="02010506000000020000" pitchFamily="2" charset="0"/>
                <a:ea typeface="Righteous" panose="02010506000000020000" pitchFamily="2" charset="0"/>
                <a:cs typeface="Manrope SemiBold" charset="0"/>
              </a:rPr>
              <a:t>RAG Overview</a:t>
            </a:r>
            <a:endParaRPr lang="zh-CN" altLang="en-US" sz="2600" dirty="0">
              <a:solidFill>
                <a:srgbClr val="FF944B"/>
              </a:solidFill>
              <a:latin typeface="Righteous" panose="02010506000000020000" pitchFamily="2" charset="0"/>
              <a:ea typeface="Righteous" panose="02010506000000020000" pitchFamily="2" charset="0"/>
              <a:cs typeface="Manrope SemiBold" charset="0"/>
            </a:endParaRPr>
          </a:p>
        </p:txBody>
      </p:sp>
      <p:sp>
        <p:nvSpPr>
          <p:cNvPr id="109" name="矩形 108"/>
          <p:cNvSpPr/>
          <p:nvPr/>
        </p:nvSpPr>
        <p:spPr>
          <a:xfrm>
            <a:off x="8034263" y="4254896"/>
            <a:ext cx="2731566" cy="4914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600" dirty="0">
                <a:solidFill>
                  <a:srgbClr val="FF944B"/>
                </a:solidFill>
                <a:latin typeface="Righteous" panose="02010506000000020000" pitchFamily="2" charset="0"/>
                <a:ea typeface="Righteous" panose="02010506000000020000" pitchFamily="2" charset="0"/>
                <a:cs typeface="Manrope SemiBold" charset="0"/>
              </a:rPr>
              <a:t>RAG Pipeline</a:t>
            </a:r>
            <a:endParaRPr lang="zh-CN" altLang="en-US" sz="2600" dirty="0">
              <a:solidFill>
                <a:srgbClr val="FF944B"/>
              </a:solidFill>
              <a:latin typeface="Righteous" panose="02010506000000020000" pitchFamily="2" charset="0"/>
              <a:ea typeface="Righteous" panose="02010506000000020000" pitchFamily="2" charset="0"/>
              <a:cs typeface="Manrope SemiBold" charset="0"/>
            </a:endParaRPr>
          </a:p>
        </p:txBody>
      </p:sp>
      <p:pic>
        <p:nvPicPr>
          <p:cNvPr id="113" name="图形 112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972587" y="1821418"/>
            <a:ext cx="706966" cy="46534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rcRect l="-3463" r="-4401" b="-6513"/>
          <a:stretch>
            <a:fillRect/>
          </a:stretch>
        </p:blipFill>
        <p:spPr>
          <a:xfrm>
            <a:off x="4345940" y="2239645"/>
            <a:ext cx="3283585" cy="322961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" grpId="0"/>
      <p:bldP spid="106" grpId="1"/>
      <p:bldP spid="108" grpId="0"/>
      <p:bldP spid="108" grpId="1"/>
      <p:bldP spid="107" grpId="0"/>
      <p:bldP spid="107" grpId="1"/>
      <p:bldP spid="109" grpId="0"/>
      <p:bldP spid="109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94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Righteous" panose="02010506000000020000" pitchFamily="2" charset="0"/>
            </a:endParaRPr>
          </a:p>
        </p:txBody>
      </p:sp>
      <p:sp>
        <p:nvSpPr>
          <p:cNvPr id="6" name="矩形: 圆角 5"/>
          <p:cNvSpPr/>
          <p:nvPr/>
        </p:nvSpPr>
        <p:spPr>
          <a:xfrm>
            <a:off x="386715" y="334132"/>
            <a:ext cx="11418570" cy="6206490"/>
          </a:xfrm>
          <a:prstGeom prst="roundRect">
            <a:avLst>
              <a:gd name="adj" fmla="val 8564"/>
            </a:avLst>
          </a:prstGeom>
          <a:solidFill>
            <a:srgbClr val="FFF8F3"/>
          </a:solidFill>
          <a:ln>
            <a:solidFill>
              <a:srgbClr val="13161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Manrope SemiBold" charset="0"/>
            </a:endParaRPr>
          </a:p>
        </p:txBody>
      </p:sp>
      <p:pic>
        <p:nvPicPr>
          <p:cNvPr id="31" name="图形 30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0734491" y="575045"/>
            <a:ext cx="714783" cy="714783"/>
          </a:xfrm>
          <a:prstGeom prst="rect">
            <a:avLst/>
          </a:prstGeom>
        </p:spPr>
      </p:pic>
      <p:pic>
        <p:nvPicPr>
          <p:cNvPr id="49" name="图形 48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3407" y="737378"/>
            <a:ext cx="828675" cy="552450"/>
          </a:xfrm>
          <a:prstGeom prst="rect">
            <a:avLst/>
          </a:prstGeom>
        </p:spPr>
      </p:pic>
      <p:sp>
        <p:nvSpPr>
          <p:cNvPr id="34" name="矩形 33"/>
          <p:cNvSpPr/>
          <p:nvPr/>
        </p:nvSpPr>
        <p:spPr>
          <a:xfrm>
            <a:off x="1144326" y="1757452"/>
            <a:ext cx="4328387" cy="1861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1500" dirty="0">
                <a:ln w="15875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noFill/>
                <a:latin typeface="Righteous" panose="02010506000000020000" pitchFamily="2" charset="0"/>
                <a:ea typeface="+mj-ea"/>
                <a:cs typeface="Righteous" panose="02010506000000020000" pitchFamily="2" charset="0"/>
              </a:rPr>
              <a:t>01</a:t>
            </a:r>
            <a:endParaRPr lang="zh-CN" altLang="en-US" sz="11500" dirty="0">
              <a:ln w="15875">
                <a:solidFill>
                  <a:schemeClr val="tx1">
                    <a:lumMod val="75000"/>
                    <a:lumOff val="25000"/>
                  </a:schemeClr>
                </a:solidFill>
              </a:ln>
              <a:noFill/>
              <a:latin typeface="Righteous" panose="02010506000000020000" pitchFamily="2" charset="0"/>
              <a:ea typeface="+mj-ea"/>
              <a:cs typeface="Righteous" panose="02010506000000020000" pitchFamily="2" charset="0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1144320" y="3491967"/>
            <a:ext cx="4993764" cy="922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5400" dirty="0">
                <a:solidFill>
                  <a:srgbClr val="FF944B"/>
                </a:solidFill>
                <a:latin typeface="Righteous" panose="02010506000000020000" pitchFamily="2" charset="0"/>
                <a:ea typeface="Righteous" panose="02010506000000020000" pitchFamily="2" charset="0"/>
                <a:cs typeface="Manrope SemiBold" charset="0"/>
              </a:rPr>
              <a:t>LLM</a:t>
            </a:r>
            <a:endParaRPr lang="zh-CN" altLang="en-US" sz="5400" dirty="0">
              <a:solidFill>
                <a:srgbClr val="FF944B"/>
              </a:solidFill>
              <a:latin typeface="Righteous" panose="02010506000000020000" pitchFamily="2" charset="0"/>
              <a:ea typeface="Righteous" panose="02010506000000020000" pitchFamily="2" charset="0"/>
              <a:cs typeface="Manrope SemiBold" charset="0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1144342" y="4348118"/>
            <a:ext cx="4862228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rgbClr val="FF944B"/>
                </a:solidFill>
                <a:latin typeface="Righteous" panose="02010506000000020000" pitchFamily="2" charset="0"/>
                <a:cs typeface="Righteous" panose="02010506000000020000" pitchFamily="2" charset="0"/>
              </a:rPr>
              <a:t>Overview丨Applications丨</a:t>
            </a:r>
            <a:endParaRPr lang="zh-CN" altLang="en-US" sz="1600" dirty="0">
              <a:solidFill>
                <a:srgbClr val="FF944B"/>
              </a:solidFill>
              <a:latin typeface="Righteous" panose="02010506000000020000" pitchFamily="2" charset="0"/>
              <a:cs typeface="Righteous" panose="02010506000000020000" pitchFamily="2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5838825" y="1289685"/>
            <a:ext cx="5059045" cy="38188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eelOff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08825" y="703580"/>
            <a:ext cx="4058920" cy="2312670"/>
          </a:xfrm>
          <a:prstGeom prst="roundRect">
            <a:avLst/>
          </a:prstGeom>
        </p:spPr>
      </p:pic>
      <p:sp>
        <p:nvSpPr>
          <p:cNvPr id="29" name="矩形 28"/>
          <p:cNvSpPr/>
          <p:nvPr>
            <p:custDataLst>
              <p:tags r:id="rId2"/>
            </p:custDataLst>
          </p:nvPr>
        </p:nvSpPr>
        <p:spPr>
          <a:xfrm>
            <a:off x="1138749" y="266167"/>
            <a:ext cx="4993764" cy="76835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zh-CN" sz="4400" dirty="0">
                <a:solidFill>
                  <a:srgbClr val="FF944B"/>
                </a:solidFill>
                <a:latin typeface="Times New Roman" panose="02020603050405020304" charset="0"/>
                <a:ea typeface="Righteous" panose="02010506000000020000" pitchFamily="2" charset="0"/>
                <a:cs typeface="Times New Roman" panose="02020603050405020304" charset="0"/>
              </a:rPr>
              <a:t>LLMs Overview</a:t>
            </a:r>
            <a:endParaRPr lang="en-US" altLang="zh-CN" sz="4400" dirty="0">
              <a:solidFill>
                <a:srgbClr val="FF944B"/>
              </a:solidFill>
              <a:latin typeface="Times New Roman" panose="02020603050405020304" charset="0"/>
              <a:ea typeface="Righteous" panose="02010506000000020000" pitchFamily="2" charset="0"/>
              <a:cs typeface="Times New Roman" panose="02020603050405020304" charset="0"/>
            </a:endParaRPr>
          </a:p>
        </p:txBody>
      </p:sp>
      <p:sp>
        <p:nvSpPr>
          <p:cNvPr id="22" name="Text Box 21"/>
          <p:cNvSpPr txBox="1"/>
          <p:nvPr>
            <p:custDataLst>
              <p:tags r:id="rId3"/>
            </p:custDataLst>
          </p:nvPr>
        </p:nvSpPr>
        <p:spPr>
          <a:xfrm>
            <a:off x="173990" y="1234440"/>
            <a:ext cx="8336280" cy="49568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 fontAlgn="auto">
              <a:spcAft>
                <a:spcPts val="3000"/>
              </a:spcAft>
              <a:buFont typeface="Wingdings" panose="05000000000000000000" charset="0"/>
              <a:buChar char="o"/>
            </a:pPr>
            <a:r>
              <a:rPr lang="en-US">
                <a:latin typeface="+mj-lt"/>
                <a:cs typeface="+mj-lt"/>
              </a:rPr>
              <a:t>Large Language Models </a:t>
            </a:r>
            <a:endParaRPr lang="en-US">
              <a:latin typeface="+mj-lt"/>
              <a:cs typeface="+mj-lt"/>
            </a:endParaRPr>
          </a:p>
          <a:p>
            <a:pPr marL="285750" indent="-285750" fontAlgn="auto">
              <a:spcAft>
                <a:spcPts val="3000"/>
              </a:spcAft>
              <a:buFont typeface="Wingdings" panose="05000000000000000000" charset="0"/>
              <a:buChar char="o"/>
            </a:pPr>
            <a:r>
              <a:rPr lang="en-US">
                <a:latin typeface="+mj-lt"/>
                <a:cs typeface="+mj-lt"/>
              </a:rPr>
              <a:t>Designed to understand and generate human-like text</a:t>
            </a:r>
            <a:endParaRPr lang="en-US">
              <a:latin typeface="+mj-lt"/>
              <a:cs typeface="+mj-lt"/>
            </a:endParaRPr>
          </a:p>
          <a:p>
            <a:pPr marL="285750" indent="-285750" fontAlgn="auto">
              <a:spcAft>
                <a:spcPts val="3000"/>
              </a:spcAft>
              <a:buFont typeface="Wingdings" panose="05000000000000000000" charset="0"/>
              <a:buChar char="o"/>
            </a:pPr>
            <a:r>
              <a:rPr lang="en-US">
                <a:latin typeface="+mj-lt"/>
                <a:cs typeface="+mj-lt"/>
              </a:rPr>
              <a:t>Trained on vast amounts of text data</a:t>
            </a:r>
            <a:endParaRPr lang="en-US">
              <a:latin typeface="+mj-lt"/>
              <a:cs typeface="+mj-lt"/>
            </a:endParaRPr>
          </a:p>
          <a:p>
            <a:pPr marL="285750" indent="-285750" fontAlgn="auto">
              <a:spcAft>
                <a:spcPts val="3000"/>
              </a:spcAft>
              <a:buFont typeface="Wingdings" panose="05000000000000000000" charset="0"/>
              <a:buChar char="o"/>
            </a:pPr>
            <a:r>
              <a:rPr lang="en-US">
                <a:latin typeface="+mj-lt"/>
                <a:cs typeface="+mj-lt"/>
              </a:rPr>
              <a:t>Architectures :The most popular architecture for LLMs</a:t>
            </a:r>
            <a:endParaRPr lang="en-US">
              <a:latin typeface="+mj-lt"/>
              <a:cs typeface="+mj-lt"/>
            </a:endParaRPr>
          </a:p>
          <a:p>
            <a:pPr indent="0" fontAlgn="auto">
              <a:spcAft>
                <a:spcPts val="3000"/>
              </a:spcAft>
              <a:buFont typeface="Wingdings" panose="05000000000000000000" charset="0"/>
              <a:buNone/>
            </a:pPr>
            <a:r>
              <a:rPr lang="en-US">
                <a:latin typeface="+mj-lt"/>
                <a:cs typeface="+mj-lt"/>
              </a:rPr>
              <a:t>is the transformer.</a:t>
            </a:r>
            <a:endParaRPr lang="en-US">
              <a:latin typeface="+mj-lt"/>
              <a:cs typeface="+mj-lt"/>
            </a:endParaRPr>
          </a:p>
          <a:p>
            <a:pPr indent="0" fontAlgn="auto">
              <a:spcAft>
                <a:spcPts val="3000"/>
              </a:spcAft>
              <a:buFont typeface="Wingdings" panose="05000000000000000000" charset="0"/>
              <a:buNone/>
            </a:pPr>
            <a:r>
              <a:rPr lang="en-US">
                <a:latin typeface="+mj-lt"/>
                <a:cs typeface="+mj-lt"/>
              </a:rPr>
              <a:t>Examples : Chat-GPT, Google Gemini</a:t>
            </a:r>
            <a:endParaRPr lang="en-US">
              <a:latin typeface="+mj-lt"/>
              <a:cs typeface="+mj-lt"/>
            </a:endParaRPr>
          </a:p>
          <a:p>
            <a:pPr indent="0" fontAlgn="auto">
              <a:spcAft>
                <a:spcPts val="3000"/>
              </a:spcAft>
              <a:buFont typeface="Wingdings" panose="05000000000000000000" charset="0"/>
              <a:buNone/>
            </a:pPr>
            <a:endParaRPr lang="en-US">
              <a:latin typeface="+mj-lt"/>
              <a:cs typeface="+mj-lt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81820" y="3593465"/>
            <a:ext cx="1685925" cy="1076960"/>
          </a:xfrm>
          <a:prstGeom prst="round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99145" y="5115560"/>
            <a:ext cx="1495425" cy="1075690"/>
          </a:xfrm>
          <a:prstGeom prst="round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9" name="矩形 28"/>
          <p:cNvSpPr/>
          <p:nvPr>
            <p:custDataLst>
              <p:tags r:id="rId1"/>
            </p:custDataLst>
          </p:nvPr>
        </p:nvSpPr>
        <p:spPr>
          <a:xfrm>
            <a:off x="1138749" y="266167"/>
            <a:ext cx="4993764" cy="76835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zh-CN" sz="4400" dirty="0">
                <a:solidFill>
                  <a:srgbClr val="FF944B"/>
                </a:solidFill>
                <a:latin typeface="Times New Roman" panose="02020603050405020304" charset="0"/>
                <a:ea typeface="Righteous" panose="02010506000000020000" pitchFamily="2" charset="0"/>
                <a:cs typeface="Times New Roman" panose="02020603050405020304" charset="0"/>
              </a:rPr>
              <a:t>LLMs Limitation</a:t>
            </a:r>
            <a:endParaRPr lang="en-US" altLang="zh-CN" sz="4400" dirty="0">
              <a:solidFill>
                <a:srgbClr val="FF944B"/>
              </a:solidFill>
              <a:latin typeface="Times New Roman" panose="02020603050405020304" charset="0"/>
              <a:ea typeface="Righteous" panose="02010506000000020000" pitchFamily="2" charset="0"/>
              <a:cs typeface="Times New Roman" panose="02020603050405020304" charset="0"/>
            </a:endParaRPr>
          </a:p>
        </p:txBody>
      </p:sp>
      <p:sp>
        <p:nvSpPr>
          <p:cNvPr id="22" name="Text Box 21"/>
          <p:cNvSpPr txBox="1"/>
          <p:nvPr>
            <p:custDataLst>
              <p:tags r:id="rId2"/>
            </p:custDataLst>
          </p:nvPr>
        </p:nvSpPr>
        <p:spPr>
          <a:xfrm>
            <a:off x="173990" y="1234440"/>
            <a:ext cx="8336280" cy="49568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 fontAlgn="auto">
              <a:spcAft>
                <a:spcPts val="3000"/>
              </a:spcAft>
              <a:buFont typeface="Wingdings" panose="05000000000000000000" charset="0"/>
              <a:buChar char="o"/>
            </a:pPr>
            <a:r>
              <a:rPr lang="en-US">
                <a:latin typeface="+mj-lt"/>
                <a:cs typeface="+mj-lt"/>
              </a:rPr>
              <a:t>Factual Inaccuracy</a:t>
            </a:r>
            <a:endParaRPr lang="en-US">
              <a:latin typeface="+mj-lt"/>
              <a:cs typeface="+mj-lt"/>
            </a:endParaRPr>
          </a:p>
          <a:p>
            <a:pPr marL="285750" indent="-285750" fontAlgn="auto">
              <a:spcAft>
                <a:spcPts val="3000"/>
              </a:spcAft>
              <a:buFont typeface="Wingdings" panose="05000000000000000000" charset="0"/>
              <a:buChar char="o"/>
            </a:pPr>
            <a:r>
              <a:rPr lang="en-US">
                <a:latin typeface="+mj-lt"/>
                <a:cs typeface="+mj-lt"/>
              </a:rPr>
              <a:t>Fabricated Answer</a:t>
            </a:r>
            <a:endParaRPr lang="en-US">
              <a:latin typeface="+mj-lt"/>
              <a:cs typeface="+mj-lt"/>
            </a:endParaRPr>
          </a:p>
          <a:p>
            <a:pPr marL="285750" indent="-285750" fontAlgn="auto">
              <a:spcAft>
                <a:spcPts val="3000"/>
              </a:spcAft>
              <a:buFont typeface="Wingdings" panose="05000000000000000000" charset="0"/>
              <a:buChar char="o"/>
            </a:pPr>
            <a:r>
              <a:rPr lang="en-US">
                <a:latin typeface="+mj-lt"/>
                <a:cs typeface="+mj-lt"/>
              </a:rPr>
              <a:t>Memory and Computation Constraints</a:t>
            </a:r>
            <a:endParaRPr lang="en-US">
              <a:latin typeface="+mj-lt"/>
              <a:cs typeface="+mj-lt"/>
            </a:endParaRPr>
          </a:p>
          <a:p>
            <a:pPr marL="285750" indent="-285750" fontAlgn="auto">
              <a:spcAft>
                <a:spcPts val="3000"/>
              </a:spcAft>
              <a:buFont typeface="Wingdings" panose="05000000000000000000" charset="0"/>
              <a:buChar char="o"/>
            </a:pPr>
            <a:endParaRPr lang="en-US">
              <a:latin typeface="+mj-lt"/>
              <a:cs typeface="+mj-lt"/>
            </a:endParaRPr>
          </a:p>
          <a:p>
            <a:pPr marL="285750" indent="-285750" fontAlgn="auto">
              <a:spcAft>
                <a:spcPts val="3000"/>
              </a:spcAft>
              <a:buFont typeface="Wingdings" panose="05000000000000000000" charset="0"/>
              <a:buChar char="o"/>
            </a:pPr>
            <a:endParaRPr lang="en-US">
              <a:latin typeface="+mj-lt"/>
              <a:cs typeface="+mj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1930" y="379730"/>
            <a:ext cx="2852420" cy="20421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0365" y="4897120"/>
            <a:ext cx="2888615" cy="161988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4225" y="4029075"/>
            <a:ext cx="3081655" cy="262763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62955" y="2654935"/>
            <a:ext cx="5937885" cy="21158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94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Righteous" panose="02010506000000020000" pitchFamily="2" charset="0"/>
            </a:endParaRPr>
          </a:p>
        </p:txBody>
      </p:sp>
      <p:sp>
        <p:nvSpPr>
          <p:cNvPr id="6" name="矩形: 圆角 5"/>
          <p:cNvSpPr/>
          <p:nvPr/>
        </p:nvSpPr>
        <p:spPr>
          <a:xfrm>
            <a:off x="386715" y="334132"/>
            <a:ext cx="11418570" cy="6206490"/>
          </a:xfrm>
          <a:prstGeom prst="roundRect">
            <a:avLst>
              <a:gd name="adj" fmla="val 8564"/>
            </a:avLst>
          </a:prstGeom>
          <a:solidFill>
            <a:srgbClr val="FFF8F3"/>
          </a:solidFill>
          <a:ln>
            <a:solidFill>
              <a:srgbClr val="13161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Manrope SemiBold" charset="0"/>
            </a:endParaRPr>
          </a:p>
        </p:txBody>
      </p:sp>
      <p:pic>
        <p:nvPicPr>
          <p:cNvPr id="31" name="图形 30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0734491" y="575045"/>
            <a:ext cx="714783" cy="714783"/>
          </a:xfrm>
          <a:prstGeom prst="rect">
            <a:avLst/>
          </a:prstGeom>
        </p:spPr>
      </p:pic>
      <p:pic>
        <p:nvPicPr>
          <p:cNvPr id="49" name="图形 48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3407" y="737378"/>
            <a:ext cx="828675" cy="552450"/>
          </a:xfrm>
          <a:prstGeom prst="rect">
            <a:avLst/>
          </a:prstGeom>
        </p:spPr>
      </p:pic>
      <p:sp>
        <p:nvSpPr>
          <p:cNvPr id="34" name="矩形 33"/>
          <p:cNvSpPr/>
          <p:nvPr/>
        </p:nvSpPr>
        <p:spPr>
          <a:xfrm>
            <a:off x="1144326" y="1757452"/>
            <a:ext cx="4328387" cy="18620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1500" dirty="0">
                <a:ln w="15875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noFill/>
                <a:latin typeface="Righteous" panose="02010506000000020000" pitchFamily="2" charset="0"/>
                <a:ea typeface="+mj-ea"/>
                <a:cs typeface="Righteous" panose="02010506000000020000" pitchFamily="2" charset="0"/>
              </a:rPr>
              <a:t>02</a:t>
            </a:r>
            <a:endParaRPr lang="zh-CN" altLang="en-US" sz="11500" dirty="0">
              <a:ln w="15875">
                <a:solidFill>
                  <a:schemeClr val="tx1">
                    <a:lumMod val="75000"/>
                    <a:lumOff val="25000"/>
                  </a:schemeClr>
                </a:solidFill>
              </a:ln>
              <a:noFill/>
              <a:latin typeface="Righteous" panose="02010506000000020000" pitchFamily="2" charset="0"/>
              <a:ea typeface="+mj-ea"/>
              <a:cs typeface="Righteous" panose="02010506000000020000" pitchFamily="2" charset="0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1173530" y="3491967"/>
            <a:ext cx="4993764" cy="829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4800" dirty="0">
                <a:solidFill>
                  <a:srgbClr val="FF944B"/>
                </a:solidFill>
                <a:latin typeface="Righteous" panose="02010506000000020000" pitchFamily="2" charset="0"/>
                <a:ea typeface="Righteous" panose="02010506000000020000" pitchFamily="2" charset="0"/>
                <a:cs typeface="Manrope SemiBold" charset="0"/>
              </a:rPr>
              <a:t>Overview of RAG</a:t>
            </a:r>
            <a:endParaRPr lang="en-US" altLang="zh-CN" sz="4800" dirty="0">
              <a:solidFill>
                <a:srgbClr val="FF944B"/>
              </a:solidFill>
              <a:latin typeface="Righteous" panose="02010506000000020000" pitchFamily="2" charset="0"/>
              <a:ea typeface="Righteous" panose="02010506000000020000" pitchFamily="2" charset="0"/>
              <a:cs typeface="Manrope SemiBold" charset="0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1172917" y="4348118"/>
            <a:ext cx="486222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rgbClr val="FF944B"/>
                </a:solidFill>
                <a:latin typeface="Righteous" panose="02010506000000020000" pitchFamily="2" charset="0"/>
                <a:cs typeface="Righteous" panose="02010506000000020000" pitchFamily="2" charset="0"/>
              </a:rPr>
              <a:t>Overview丨About Us丨Our story丨Problem</a:t>
            </a:r>
            <a:endParaRPr lang="zh-CN" altLang="en-US" sz="1600" dirty="0">
              <a:solidFill>
                <a:srgbClr val="FF944B"/>
              </a:solidFill>
              <a:latin typeface="Righteous" panose="02010506000000020000" pitchFamily="2" charset="0"/>
              <a:cs typeface="Righteous" panose="02010506000000020000" pitchFamily="2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6254115" y="1497330"/>
            <a:ext cx="5269230" cy="27641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eelOff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矩形 28"/>
          <p:cNvSpPr/>
          <p:nvPr/>
        </p:nvSpPr>
        <p:spPr>
          <a:xfrm>
            <a:off x="1138749" y="266167"/>
            <a:ext cx="4993764" cy="7683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4400" dirty="0">
                <a:solidFill>
                  <a:srgbClr val="FF944B"/>
                </a:solidFill>
                <a:latin typeface="Times New Roman" panose="02020603050405020304" charset="0"/>
                <a:ea typeface="Righteous" panose="02010506000000020000" pitchFamily="2" charset="0"/>
                <a:cs typeface="Times New Roman" panose="02020603050405020304" charset="0"/>
              </a:rPr>
              <a:t>Overview</a:t>
            </a:r>
            <a:endParaRPr lang="en-US" altLang="zh-CN" sz="4400" dirty="0">
              <a:solidFill>
                <a:srgbClr val="FF944B"/>
              </a:solidFill>
              <a:latin typeface="Times New Roman" panose="02020603050405020304" charset="0"/>
              <a:ea typeface="Righteous" panose="02010506000000020000" pitchFamily="2" charset="0"/>
              <a:cs typeface="Times New Roman" panose="02020603050405020304" charset="0"/>
            </a:endParaRPr>
          </a:p>
        </p:txBody>
      </p:sp>
      <p:sp>
        <p:nvSpPr>
          <p:cNvPr id="22" name="Text Box 21"/>
          <p:cNvSpPr txBox="1"/>
          <p:nvPr/>
        </p:nvSpPr>
        <p:spPr>
          <a:xfrm>
            <a:off x="511175" y="1034415"/>
            <a:ext cx="8336280" cy="49568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 fontAlgn="auto">
              <a:spcAft>
                <a:spcPts val="3000"/>
              </a:spcAft>
              <a:buFont typeface="Wingdings" panose="05000000000000000000" charset="0"/>
              <a:buChar char="o"/>
            </a:pPr>
            <a:r>
              <a:rPr lang="en-US">
                <a:latin typeface="+mj-lt"/>
                <a:cs typeface="+mj-lt"/>
              </a:rPr>
              <a:t> Retrieval-Augmented Generation</a:t>
            </a:r>
            <a:endParaRPr lang="en-US">
              <a:latin typeface="+mj-lt"/>
              <a:cs typeface="+mj-lt"/>
            </a:endParaRPr>
          </a:p>
          <a:p>
            <a:pPr marL="285750" indent="-285750" fontAlgn="auto">
              <a:spcAft>
                <a:spcPts val="3000"/>
              </a:spcAft>
              <a:buFont typeface="Wingdings" panose="05000000000000000000" charset="0"/>
              <a:buChar char="o"/>
            </a:pPr>
            <a:r>
              <a:rPr lang="en-US">
                <a:latin typeface="+mj-lt"/>
                <a:cs typeface="+mj-lt"/>
              </a:rPr>
              <a:t>Contextually related information is obtained</a:t>
            </a:r>
            <a:endParaRPr lang="en-US">
              <a:latin typeface="+mj-lt"/>
              <a:cs typeface="+mj-lt"/>
            </a:endParaRPr>
          </a:p>
          <a:p>
            <a:pPr marL="285750" indent="-285750" fontAlgn="auto">
              <a:spcAft>
                <a:spcPts val="3000"/>
              </a:spcAft>
              <a:buFont typeface="Wingdings" panose="05000000000000000000" charset="0"/>
              <a:buChar char="o"/>
            </a:pPr>
            <a:r>
              <a:rPr lang="en-US">
                <a:latin typeface="+mj-lt"/>
                <a:cs typeface="+mj-lt"/>
              </a:rPr>
              <a:t>Generative language model to</a:t>
            </a:r>
            <a:endParaRPr lang="en-US">
              <a:latin typeface="+mj-lt"/>
              <a:cs typeface="+mj-lt"/>
            </a:endParaRPr>
          </a:p>
          <a:p>
            <a:pPr indent="0" fontAlgn="auto">
              <a:spcAft>
                <a:spcPts val="3000"/>
              </a:spcAft>
              <a:buFont typeface="Wingdings" panose="05000000000000000000" charset="0"/>
              <a:buNone/>
            </a:pPr>
            <a:r>
              <a:rPr lang="en-US">
                <a:latin typeface="+mj-lt"/>
                <a:cs typeface="+mj-lt"/>
              </a:rPr>
              <a:t> produce a response</a:t>
            </a:r>
            <a:endParaRPr lang="en-US">
              <a:latin typeface="+mj-lt"/>
              <a:cs typeface="+mj-lt"/>
            </a:endParaRPr>
          </a:p>
          <a:p>
            <a:pPr indent="0" fontAlgn="auto">
              <a:spcAft>
                <a:spcPts val="3000"/>
              </a:spcAft>
              <a:buFont typeface="Wingdings" panose="05000000000000000000" charset="0"/>
              <a:buNone/>
            </a:pPr>
            <a:r>
              <a:rPr lang="en-US">
                <a:latin typeface="+mj-lt"/>
                <a:cs typeface="+mj-lt"/>
              </a:rPr>
              <a:t>based on the retrieved documents </a:t>
            </a:r>
            <a:endParaRPr lang="en-US">
              <a:latin typeface="+mj-lt"/>
              <a:cs typeface="+mj-lt"/>
            </a:endParaRPr>
          </a:p>
          <a:p>
            <a:pPr marL="285750" indent="-285750" fontAlgn="auto">
              <a:spcAft>
                <a:spcPts val="3000"/>
              </a:spcAft>
              <a:buFont typeface="Wingdings" panose="05000000000000000000" charset="0"/>
              <a:buChar char="o"/>
            </a:pPr>
            <a:r>
              <a:rPr lang="en-US">
                <a:latin typeface="+mj-lt"/>
                <a:cs typeface="+mj-lt"/>
              </a:rPr>
              <a:t>Three Major component</a:t>
            </a:r>
            <a:endParaRPr lang="en-US">
              <a:latin typeface="+mj-lt"/>
              <a:cs typeface="+mj-lt"/>
            </a:endParaRPr>
          </a:p>
          <a:p>
            <a:pPr marL="285750" indent="-285750" fontAlgn="auto">
              <a:spcAft>
                <a:spcPts val="3000"/>
              </a:spcAft>
              <a:buFont typeface="Wingdings" panose="05000000000000000000" charset="0"/>
              <a:buChar char="o"/>
            </a:pPr>
            <a:r>
              <a:rPr lang="en-US">
                <a:latin typeface="+mj-lt"/>
                <a:cs typeface="+mj-lt"/>
              </a:rPr>
              <a:t>Retrieval Component:</a:t>
            </a:r>
            <a:endParaRPr lang="en-US">
              <a:latin typeface="+mj-lt"/>
              <a:cs typeface="+mj-lt"/>
            </a:endParaRPr>
          </a:p>
          <a:p>
            <a:pPr marL="285750" indent="-285750" fontAlgn="auto">
              <a:spcAft>
                <a:spcPts val="3000"/>
              </a:spcAft>
              <a:buFont typeface="Wingdings" panose="05000000000000000000" charset="0"/>
              <a:buChar char="o"/>
            </a:pPr>
            <a:r>
              <a:rPr lang="en-US">
                <a:latin typeface="+mj-lt"/>
                <a:cs typeface="+mj-lt"/>
                <a:sym typeface="+mn-ea"/>
              </a:rPr>
              <a:t>Integration</a:t>
            </a:r>
            <a:endParaRPr lang="en-US">
              <a:latin typeface="+mj-lt"/>
              <a:cs typeface="+mj-lt"/>
            </a:endParaRPr>
          </a:p>
          <a:p>
            <a:pPr marL="285750" indent="-285750" fontAlgn="auto">
              <a:spcAft>
                <a:spcPts val="3000"/>
              </a:spcAft>
              <a:buFont typeface="Wingdings" panose="05000000000000000000" charset="0"/>
              <a:buChar char="o"/>
            </a:pPr>
            <a:r>
              <a:rPr lang="en-US">
                <a:latin typeface="+mj-lt"/>
                <a:cs typeface="+mj-lt"/>
              </a:rPr>
              <a:t>Generation Component</a:t>
            </a:r>
            <a:endParaRPr lang="en-US">
              <a:latin typeface="+mj-lt"/>
              <a:cs typeface="+mj-lt"/>
            </a:endParaRPr>
          </a:p>
          <a:p>
            <a:pPr marL="285750" indent="-285750" fontAlgn="auto">
              <a:spcAft>
                <a:spcPts val="3000"/>
              </a:spcAft>
              <a:buFont typeface="Wingdings" panose="05000000000000000000" charset="0"/>
              <a:buChar char="o"/>
            </a:pPr>
            <a:endParaRPr lang="en-US">
              <a:latin typeface="+mj-lt"/>
              <a:cs typeface="+mj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88460" y="2197735"/>
            <a:ext cx="7839710" cy="4086860"/>
          </a:xfrm>
          <a:prstGeom prst="rect">
            <a:avLst/>
          </a:prstGeom>
        </p:spPr>
      </p:pic>
      <p:sp>
        <p:nvSpPr>
          <p:cNvPr id="2" name="Text Box 1"/>
          <p:cNvSpPr txBox="1"/>
          <p:nvPr/>
        </p:nvSpPr>
        <p:spPr>
          <a:xfrm>
            <a:off x="8189595" y="2738755"/>
            <a:ext cx="18072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latin typeface="+mj-ea"/>
                <a:cs typeface="+mj-ea"/>
              </a:rPr>
              <a:t>query + context</a:t>
            </a:r>
            <a:endParaRPr lang="en-US">
              <a:latin typeface="+mj-ea"/>
              <a:cs typeface="+mj-ea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8560" y="4849495"/>
            <a:ext cx="848360" cy="10534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94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Righteous" panose="02010506000000020000" pitchFamily="2" charset="0"/>
            </a:endParaRPr>
          </a:p>
        </p:txBody>
      </p:sp>
      <p:sp>
        <p:nvSpPr>
          <p:cNvPr id="6" name="矩形: 圆角 5"/>
          <p:cNvSpPr/>
          <p:nvPr/>
        </p:nvSpPr>
        <p:spPr>
          <a:xfrm>
            <a:off x="386715" y="334132"/>
            <a:ext cx="11418570" cy="6206490"/>
          </a:xfrm>
          <a:prstGeom prst="roundRect">
            <a:avLst>
              <a:gd name="adj" fmla="val 8564"/>
            </a:avLst>
          </a:prstGeom>
          <a:solidFill>
            <a:srgbClr val="FFF8F3"/>
          </a:solidFill>
          <a:ln>
            <a:solidFill>
              <a:srgbClr val="13161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Manrope SemiBold" charset="0"/>
            </a:endParaRPr>
          </a:p>
        </p:txBody>
      </p:sp>
      <p:pic>
        <p:nvPicPr>
          <p:cNvPr id="31" name="图形 30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0734491" y="575045"/>
            <a:ext cx="714783" cy="714783"/>
          </a:xfrm>
          <a:prstGeom prst="rect">
            <a:avLst/>
          </a:prstGeom>
        </p:spPr>
      </p:pic>
      <p:pic>
        <p:nvPicPr>
          <p:cNvPr id="49" name="图形 48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3407" y="737378"/>
            <a:ext cx="828675" cy="55245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6229907" y="1410064"/>
            <a:ext cx="5048905" cy="4591884"/>
            <a:chOff x="6756380" y="1410064"/>
            <a:chExt cx="5048905" cy="4591884"/>
          </a:xfrm>
        </p:grpSpPr>
        <p:grpSp>
          <p:nvGrpSpPr>
            <p:cNvPr id="2" name="组合 1"/>
            <p:cNvGrpSpPr/>
            <p:nvPr/>
          </p:nvGrpSpPr>
          <p:grpSpPr>
            <a:xfrm>
              <a:off x="6756380" y="1410064"/>
              <a:ext cx="5048905" cy="4388243"/>
              <a:chOff x="985319" y="1363882"/>
              <a:chExt cx="5048905" cy="4388243"/>
            </a:xfrm>
          </p:grpSpPr>
          <p:sp>
            <p:nvSpPr>
              <p:cNvPr id="20" name="矩形 19"/>
              <p:cNvSpPr/>
              <p:nvPr/>
            </p:nvSpPr>
            <p:spPr>
              <a:xfrm>
                <a:off x="992444" y="5709171"/>
                <a:ext cx="5041780" cy="42954"/>
              </a:xfrm>
              <a:prstGeom prst="rect">
                <a:avLst/>
              </a:prstGeom>
              <a:solidFill>
                <a:srgbClr val="13161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Righteous" panose="02010506000000020000" pitchFamily="2" charset="0"/>
                </a:endParaRPr>
              </a:p>
            </p:txBody>
          </p:sp>
          <p:pic>
            <p:nvPicPr>
              <p:cNvPr id="19" name="图形 18"/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 flipH="1">
                <a:off x="985319" y="2170395"/>
                <a:ext cx="4661639" cy="3534832"/>
              </a:xfrm>
              <a:prstGeom prst="rect">
                <a:avLst/>
              </a:prstGeom>
            </p:spPr>
          </p:pic>
          <p:pic>
            <p:nvPicPr>
              <p:cNvPr id="10" name="图形 9"/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532257" y="1783810"/>
                <a:ext cx="3740658" cy="3534832"/>
              </a:xfrm>
              <a:prstGeom prst="rect">
                <a:avLst/>
              </a:prstGeom>
            </p:spPr>
          </p:pic>
          <p:pic>
            <p:nvPicPr>
              <p:cNvPr id="11" name="图形 10"/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4087886" y="3811497"/>
                <a:ext cx="1771155" cy="1892837"/>
              </a:xfrm>
              <a:prstGeom prst="rect">
                <a:avLst/>
              </a:prstGeom>
            </p:spPr>
          </p:pic>
          <p:pic>
            <p:nvPicPr>
              <p:cNvPr id="14" name="图形 13"/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1115898" y="5207396"/>
                <a:ext cx="2246185" cy="492192"/>
              </a:xfrm>
              <a:prstGeom prst="rect">
                <a:avLst/>
              </a:prstGeom>
            </p:spPr>
          </p:pic>
          <p:pic>
            <p:nvPicPr>
              <p:cNvPr id="16" name="图形 15"/>
              <p:cNvPicPr>
                <a:picLocks noChangeAspect="1"/>
              </p:cNvPicPr>
              <p:nvPr/>
            </p:nvPicPr>
            <p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1178773" y="3052902"/>
                <a:ext cx="706966" cy="465345"/>
              </a:xfrm>
              <a:prstGeom prst="rect">
                <a:avLst/>
              </a:prstGeom>
            </p:spPr>
          </p:pic>
          <p:pic>
            <p:nvPicPr>
              <p:cNvPr id="17" name="图形 16"/>
              <p:cNvPicPr>
                <a:picLocks noChangeAspect="1"/>
              </p:cNvPicPr>
              <p:nvPr/>
            </p:nvPicPr>
            <p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1178773" y="1380319"/>
                <a:ext cx="706967" cy="904918"/>
              </a:xfrm>
              <a:prstGeom prst="rect">
                <a:avLst/>
              </a:prstGeom>
            </p:spPr>
          </p:pic>
          <p:pic>
            <p:nvPicPr>
              <p:cNvPr id="18" name="图形 17"/>
              <p:cNvPicPr>
                <a:picLocks noChangeAspect="1"/>
              </p:cNvPicPr>
              <p:nvPr/>
            </p:nvPicPr>
            <p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>
                <a:off x="5016081" y="2383017"/>
                <a:ext cx="545885" cy="366907"/>
              </a:xfrm>
              <a:prstGeom prst="rect">
                <a:avLst/>
              </a:prstGeom>
            </p:spPr>
          </p:pic>
          <p:pic>
            <p:nvPicPr>
              <p:cNvPr id="32" name="图形 31"/>
              <p:cNvPicPr>
                <a:picLocks noChangeAspect="1"/>
              </p:cNvPicPr>
              <p:nvPr/>
            </p:nvPicPr>
            <p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p:blipFill>
            <p:spPr>
              <a:xfrm>
                <a:off x="4534316" y="1363882"/>
                <a:ext cx="816962" cy="816962"/>
              </a:xfrm>
              <a:prstGeom prst="rect">
                <a:avLst/>
              </a:prstGeom>
            </p:spPr>
          </p:pic>
        </p:grpSp>
        <p:pic>
          <p:nvPicPr>
            <p:cNvPr id="3" name="图形 2"/>
            <p:cNvPicPr>
              <a:picLocks noChangeAspect="1"/>
            </p:cNvPicPr>
            <p:nvPr/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7519070" y="2843475"/>
              <a:ext cx="2403186" cy="3158473"/>
            </a:xfrm>
            <a:prstGeom prst="rect">
              <a:avLst/>
            </a:prstGeom>
          </p:spPr>
        </p:pic>
      </p:grpSp>
      <p:sp>
        <p:nvSpPr>
          <p:cNvPr id="34" name="矩形 33"/>
          <p:cNvSpPr/>
          <p:nvPr/>
        </p:nvSpPr>
        <p:spPr>
          <a:xfrm>
            <a:off x="1144326" y="1757452"/>
            <a:ext cx="4328387" cy="1861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1500" dirty="0">
                <a:ln w="15875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noFill/>
                <a:latin typeface="Righteous" panose="02010506000000020000" pitchFamily="2" charset="0"/>
                <a:ea typeface="+mj-ea"/>
                <a:cs typeface="Righteous" panose="02010506000000020000" pitchFamily="2" charset="0"/>
              </a:rPr>
              <a:t>03</a:t>
            </a:r>
            <a:endParaRPr lang="zh-CN" altLang="en-US" sz="11500" dirty="0">
              <a:ln w="15875">
                <a:solidFill>
                  <a:schemeClr val="tx1">
                    <a:lumMod val="75000"/>
                    <a:lumOff val="25000"/>
                  </a:schemeClr>
                </a:solidFill>
              </a:ln>
              <a:noFill/>
              <a:latin typeface="Righteous" panose="02010506000000020000" pitchFamily="2" charset="0"/>
              <a:ea typeface="+mj-ea"/>
              <a:cs typeface="Righteous" panose="02010506000000020000" pitchFamily="2" charset="0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1173530" y="3491967"/>
            <a:ext cx="4993764" cy="829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sz="4800" dirty="0">
                <a:solidFill>
                  <a:srgbClr val="FF944B"/>
                </a:solidFill>
                <a:latin typeface="Righteous" panose="02010506000000020000" pitchFamily="2" charset="0"/>
                <a:ea typeface="Righteous" panose="02010506000000020000" pitchFamily="2" charset="0"/>
                <a:cs typeface="Manrope SemiBold" charset="0"/>
                <a:sym typeface="+mn-ea"/>
              </a:rPr>
              <a:t>Working of rag</a:t>
            </a:r>
            <a:endParaRPr lang="en-US" altLang="zh-CN" sz="4800" dirty="0">
              <a:solidFill>
                <a:srgbClr val="FF944B"/>
              </a:solidFill>
              <a:latin typeface="Righteous" panose="02010506000000020000" pitchFamily="2" charset="0"/>
              <a:ea typeface="Righteous" panose="02010506000000020000" pitchFamily="2" charset="0"/>
              <a:cs typeface="Manrope SemiBold" charset="0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1172917" y="4348118"/>
            <a:ext cx="486222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rgbClr val="FF944B"/>
                </a:solidFill>
                <a:latin typeface="Righteous" panose="02010506000000020000" pitchFamily="2" charset="0"/>
                <a:cs typeface="Righteous" panose="02010506000000020000" pitchFamily="2" charset="0"/>
              </a:rPr>
              <a:t>Overview丨About Us丨Our story丨Problem</a:t>
            </a:r>
            <a:endParaRPr lang="zh-CN" altLang="en-US" sz="1600" dirty="0">
              <a:solidFill>
                <a:srgbClr val="FF944B"/>
              </a:solidFill>
              <a:latin typeface="Righteous" panose="02010506000000020000" pitchFamily="2" charset="0"/>
              <a:cs typeface="Righteous" panose="02010506000000020000" pitchFamily="2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eelOff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g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671320" y="1224915"/>
            <a:ext cx="8309610" cy="5247640"/>
          </a:xfrm>
          <a:prstGeom prst="rect">
            <a:avLst/>
          </a:prstGeom>
        </p:spPr>
      </p:pic>
      <p:sp>
        <p:nvSpPr>
          <p:cNvPr id="29" name="矩形 28"/>
          <p:cNvSpPr/>
          <p:nvPr>
            <p:custDataLst>
              <p:tags r:id="rId3"/>
            </p:custDataLst>
          </p:nvPr>
        </p:nvSpPr>
        <p:spPr>
          <a:xfrm>
            <a:off x="1138555" y="266065"/>
            <a:ext cx="6823075" cy="706755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zh-CN" sz="4000" dirty="0">
                <a:solidFill>
                  <a:srgbClr val="FF944B"/>
                </a:solidFill>
                <a:latin typeface="Righteous" panose="02010506000000020000" pitchFamily="2" charset="0"/>
                <a:ea typeface="Righteous" panose="02010506000000020000" pitchFamily="2" charset="0"/>
                <a:cs typeface="Manrope SemiBold" charset="0"/>
              </a:rPr>
              <a:t>Architecture</a:t>
            </a:r>
            <a:r>
              <a:rPr lang="en-IN" altLang="en-US" sz="4000" dirty="0">
                <a:solidFill>
                  <a:srgbClr val="FF944B"/>
                </a:solidFill>
                <a:latin typeface="Righteous" panose="02010506000000020000" pitchFamily="2" charset="0"/>
                <a:ea typeface="Righteous" panose="02010506000000020000" pitchFamily="2" charset="0"/>
                <a:cs typeface="Manrope SemiBold" charset="0"/>
              </a:rPr>
              <a:t> Overview</a:t>
            </a:r>
            <a:endParaRPr lang="en-IN" altLang="en-US" sz="4000" dirty="0">
              <a:solidFill>
                <a:srgbClr val="FF944B"/>
              </a:solidFill>
              <a:latin typeface="Righteous" panose="02010506000000020000" pitchFamily="2" charset="0"/>
              <a:ea typeface="Righteous" panose="02010506000000020000" pitchFamily="2" charset="0"/>
              <a:cs typeface="Manrope SemiBold" charset="0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9287510" y="2593340"/>
            <a:ext cx="17970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latin typeface="+mj-lt"/>
                <a:cs typeface="+mj-lt"/>
              </a:rPr>
              <a:t>query + context</a:t>
            </a:r>
            <a:endParaRPr lang="en-US">
              <a:latin typeface="+mj-lt"/>
              <a:cs typeface="+mj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</p:bldLst>
  </p:timing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PP_MARK_KEY" val="335a02bc-232e-44b1-8a49-96d1620653c2"/>
  <p:tag name="COMMONDATA" val="eyJoZGlkIjoiODliZWY4OTY0MGRkODE3MzUwYWNjNzJlOTZjZjEzOWIifQ=="/>
</p:tagLst>
</file>

<file path=ppt/tags/tag3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自定义 205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F944B"/>
      </a:accent1>
      <a:accent2>
        <a:srgbClr val="404040"/>
      </a:accent2>
      <a:accent3>
        <a:srgbClr val="FF944B"/>
      </a:accent3>
      <a:accent4>
        <a:srgbClr val="404040"/>
      </a:accent4>
      <a:accent5>
        <a:srgbClr val="FF944B"/>
      </a:accent5>
      <a:accent6>
        <a:srgbClr val="404040"/>
      </a:accent6>
      <a:hlink>
        <a:srgbClr val="0563C1"/>
      </a:hlink>
      <a:folHlink>
        <a:srgbClr val="954F72"/>
      </a:folHlink>
    </a:clrScheme>
    <a:fontScheme name="自定义 25">
      <a:majorFont>
        <a:latin typeface="Righteous"/>
        <a:ea typeface="Righteous"/>
        <a:cs typeface=""/>
      </a:majorFont>
      <a:minorFont>
        <a:latin typeface="Manrope SemiBold"/>
        <a:ea typeface="Manrope SemiBol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自定义 205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F944B"/>
      </a:accent1>
      <a:accent2>
        <a:srgbClr val="404040"/>
      </a:accent2>
      <a:accent3>
        <a:srgbClr val="FF944B"/>
      </a:accent3>
      <a:accent4>
        <a:srgbClr val="404040"/>
      </a:accent4>
      <a:accent5>
        <a:srgbClr val="FF944B"/>
      </a:accent5>
      <a:accent6>
        <a:srgbClr val="404040"/>
      </a:accent6>
      <a:hlink>
        <a:srgbClr val="0563C1"/>
      </a:hlink>
      <a:folHlink>
        <a:srgbClr val="954F72"/>
      </a:folHlink>
    </a:clrScheme>
    <a:fontScheme name="自定义 25">
      <a:majorFont>
        <a:latin typeface="Righteous"/>
        <a:ea typeface="Righteous"/>
        <a:cs typeface=""/>
      </a:majorFont>
      <a:minorFont>
        <a:latin typeface="Manrope SemiBold"/>
        <a:ea typeface="Manrope SemiBol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主题​​">
  <a:themeElements>
    <a:clrScheme name="自定义 205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F944B"/>
      </a:accent1>
      <a:accent2>
        <a:srgbClr val="404040"/>
      </a:accent2>
      <a:accent3>
        <a:srgbClr val="FF944B"/>
      </a:accent3>
      <a:accent4>
        <a:srgbClr val="404040"/>
      </a:accent4>
      <a:accent5>
        <a:srgbClr val="FF944B"/>
      </a:accent5>
      <a:accent6>
        <a:srgbClr val="404040"/>
      </a:accent6>
      <a:hlink>
        <a:srgbClr val="0563C1"/>
      </a:hlink>
      <a:folHlink>
        <a:srgbClr val="954F72"/>
      </a:folHlink>
    </a:clrScheme>
    <a:fontScheme name="自定义 25">
      <a:majorFont>
        <a:latin typeface="Righteous"/>
        <a:ea typeface="Righteous"/>
        <a:cs typeface=""/>
      </a:majorFont>
      <a:minorFont>
        <a:latin typeface="Manrope SemiBold"/>
        <a:ea typeface="Manrope SemiBol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Manrope SemiBold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Manrope SemiBold"/>
        <a:ea typeface=""/>
        <a:cs typeface=""/>
        <a:font script="Jpan" typeface="ＭＳ Ｐゴシック"/>
        <a:font script="Hang" typeface="맑은 고딕"/>
        <a:font script="Hans" typeface="Manrope SemiBold"/>
        <a:font script="Hant" typeface="新細明體"/>
        <a:font script="Arab" typeface="Righteous"/>
        <a:font script="Hebr" typeface="Righteous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Righteous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Manrope SemiBold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Manrope SemiBold"/>
        <a:ea typeface=""/>
        <a:cs typeface=""/>
        <a:font script="Jpan" typeface="ＭＳ Ｐゴシック"/>
        <a:font script="Hang" typeface="맑은 고딕"/>
        <a:font script="Hans" typeface="Manrope SemiBold"/>
        <a:font script="Hant" typeface="新細明體"/>
        <a:font script="Arab" typeface="Righteous"/>
        <a:font script="Hebr" typeface="Righteous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Righteous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1053</Words>
  <Application>WPS Presentation</Application>
  <PresentationFormat>宽屏</PresentationFormat>
  <Paragraphs>102</Paragraphs>
  <Slides>14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14</vt:i4>
      </vt:variant>
    </vt:vector>
  </HeadingPairs>
  <TitlesOfParts>
    <vt:vector size="28" baseType="lpstr">
      <vt:lpstr>Arial</vt:lpstr>
      <vt:lpstr>SimSun</vt:lpstr>
      <vt:lpstr>Wingdings</vt:lpstr>
      <vt:lpstr>Manrope SemiBold</vt:lpstr>
      <vt:lpstr>Segoe Print</vt:lpstr>
      <vt:lpstr>Righteous</vt:lpstr>
      <vt:lpstr>Yu Gothic UI</vt:lpstr>
      <vt:lpstr>Times New Roman</vt:lpstr>
      <vt:lpstr>Wingdings</vt:lpstr>
      <vt:lpstr>Microsoft YaHei</vt:lpstr>
      <vt:lpstr>Arial Unicode MS</vt:lpstr>
      <vt:lpstr>Office 主题​​</vt:lpstr>
      <vt:lpstr>1_Office 主题​​</vt:lpstr>
      <vt:lpstr>2_Office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Arjun</cp:lastModifiedBy>
  <cp:revision>81</cp:revision>
  <dcterms:created xsi:type="dcterms:W3CDTF">2023-03-30T16:59:00Z</dcterms:created>
  <dcterms:modified xsi:type="dcterms:W3CDTF">2024-08-06T14:01:14Z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21A1952C131E424EAE336FCF20DF77D4_13</vt:lpwstr>
  </property>
  <property fmtid="{D5CDD505-2E9C-101B-9397-08002B2CF9AE}" pid="3" name="KSOProductBuildVer">
    <vt:lpwstr>1033-12.2.0.17153</vt:lpwstr>
  </property>
</Properties>
</file>